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13"/>
  </p:notesMasterIdLst>
  <p:handoutMasterIdLst>
    <p:handoutMasterId r:id="rId14"/>
  </p:handoutMasterIdLst>
  <p:sldIdLst>
    <p:sldId id="2147482597" r:id="rId5"/>
    <p:sldId id="2147482595" r:id="rId6"/>
    <p:sldId id="2147482606" r:id="rId7"/>
    <p:sldId id="2147482583" r:id="rId8"/>
    <p:sldId id="2147482585" r:id="rId9"/>
    <p:sldId id="2147482584" r:id="rId10"/>
    <p:sldId id="2147482586" r:id="rId11"/>
    <p:sldId id="2147482587" r:id="rId12"/>
  </p:sldIdLst>
  <p:sldSz cx="12192000" cy="6858000"/>
  <p:notesSz cx="7315200" cy="9601200"/>
  <p:embeddedFontLst>
    <p:embeddedFont>
      <p:font typeface="Breakthrough 2022" panose="020B0604020202020204" charset="0"/>
      <p:regular r:id="rId15"/>
      <p:bold r:id="rId16"/>
      <p:italic r:id="rId17"/>
      <p:boldItalic r:id="rId18"/>
    </p:embeddedFont>
    <p:embeddedFont>
      <p:font typeface="Raleway" pitchFamily="2" charset="0"/>
      <p:regular r:id="rId19"/>
      <p:bold r:id="rId19"/>
      <p:italic r:id="rId19"/>
      <p:boldItalic r:id="rId19"/>
    </p:embeddedFont>
    <p:embeddedFont>
      <p:font typeface="Raleway SemiBold" pitchFamily="2" charset="0"/>
      <p:regular r:id="rId20"/>
      <p:bold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or use" id="{86A99B2D-79D7-4632-A695-AEA23F925FAD}">
          <p14:sldIdLst>
            <p14:sldId id="2147482597"/>
            <p14:sldId id="2147482595"/>
            <p14:sldId id="2147482606"/>
            <p14:sldId id="2147482583"/>
            <p14:sldId id="2147482585"/>
            <p14:sldId id="2147482584"/>
            <p14:sldId id="2147482586"/>
            <p14:sldId id="2147482587"/>
          </p14:sldIdLst>
        </p14:section>
      </p14:sectionLst>
    </p:ext>
    <p:ext uri="{EFAFB233-063F-42B5-8137-9DF3F51BA10A}">
      <p15:sldGuideLst xmlns:p15="http://schemas.microsoft.com/office/powerpoint/2012/main">
        <p15:guide id="1" orient="horz" pos="2251"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51C0312-0249-BD84-CDAA-A73A9B41627A}" name="Audrey Abernathy" initials="AA" userId="S::audrey.x.abernathy@viivhealthcare.com::0be15c28-a43b-44da-8796-87668edca302" providerId="AD"/>
  <p188:author id="{DDC7F136-A84D-1A8C-A5E3-3003A7B3E95D}" name="Emily Fagg" initials="EF" userId="S::emily.fagg@bursonglobal.com::3816d2d6-2db9-4b20-99a6-7ab4c0e88e6b" providerId="AD"/>
  <p188:author id="{74550862-23C6-14B8-47C0-F33902059CB5}" name="Ed Brightman" initials="EB" userId="S::ed.brightman@bursonglobal.com::13775d11-2c21-4a01-a6d2-cc61941742c5" providerId="AD"/>
  <p188:author id="{584A237A-C733-F8B5-ED87-D296891242AE}" name="Claudia North" initials="CN" userId="S::ClaudiaNorth@radleyyeldar.com::9eddaa05-da28-410a-9d71-8b6fe4d1f180" providerId="AD"/>
  <p188:author id="{99188BAE-7B46-506D-ED62-6C70146A5CF8}" name="Lizzie Parker" initials="LP" userId="S::lizzie.m.parker@viivhealthcare.com::40074daa-8807-4378-a752-306518936eeb" providerId="AD"/>
  <p188:author id="{264FB2B6-A88A-DB8A-8305-904CE9E8DBBA}" name="Molly Church" initials="MC" userId="S::molly.church@bursonglobal.com::61520059-82ee-49f1-b419-aefb38e44b50" providerId="AD"/>
  <p188:author id="{7BF5F1BE-A78D-FA31-FD07-55FA96493A0E}" name="Lauren Holden" initials="LH" userId="S::lauren.x.holden@viivhealthcare.com::8db51d21-08e5-495e-a6b7-5afdd19e1947" providerId="AD"/>
  <p188:author id="{EBD1BEBF-137C-8F42-F1C7-5115C8DC9EE1}" name="Henry Arnold" initials="HA" userId="S::henry.x.arnold@gsk.com::87d98f45-4cea-472d-a699-52767704957f" providerId="AD"/>
  <p188:author id="{7F864FD3-1D82-2318-F9D6-8FA70D68710A}" name="Dustin Hamilton" initials="DH" userId="S::dustin.hamilton@bursonglobal.com::e4de94a8-6fed-4ef6-992c-d5adcab0cb87" providerId="AD"/>
  <p188:author id="{DEB6AAF7-0F9B-F75A-36E1-810CA347E325}" name="James Chorley" initials="JC" userId="S::james.chorley@bursonglobal.com::623dee5d-abfd-4122-9d6a-61af1902e96f" providerId="AD"/>
  <p188:author id="{E55767FD-C1D2-461D-B67B-E659267057DA}" name="Rachel Jaikaran" initials="RJ" userId="S::rachel.s.jaikaran@viivhealthcare.com::d3fd9c7d-482e-481a-8a11-955c1c84c1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9E5"/>
    <a:srgbClr val="071D49"/>
    <a:srgbClr val="002D72"/>
    <a:srgbClr val="EB1852"/>
    <a:srgbClr val="E82682"/>
    <a:srgbClr val="E30046"/>
    <a:srgbClr val="F3E1F7"/>
    <a:srgbClr val="BC1077"/>
    <a:srgbClr val="E4004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EC9682-BA54-871E-D579-DCE06E193DA9}" v="15" dt="2026-07-20T13:40:57.7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876" autoAdjust="0"/>
  </p:normalViewPr>
  <p:slideViewPr>
    <p:cSldViewPr snapToGrid="0">
      <p:cViewPr varScale="1">
        <p:scale>
          <a:sx n="67" d="100"/>
          <a:sy n="67" d="100"/>
        </p:scale>
        <p:origin x="620" y="56"/>
      </p:cViewPr>
      <p:guideLst>
        <p:guide orient="horz" pos="2251"/>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 Id="rId22" Type="http://schemas.openxmlformats.org/officeDocument/2006/relationships/font" Target="fonts/font8.fntdata"/><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143588" y="0"/>
            <a:ext cx="3169920" cy="481728"/>
          </a:xfrm>
          <a:prstGeom prst="rect">
            <a:avLst/>
          </a:prstGeom>
        </p:spPr>
        <p:txBody>
          <a:bodyPr vert="horz" lIns="91440" tIns="45720" rIns="91440" bIns="45720" rtlCol="0"/>
          <a:lstStyle>
            <a:lvl1pPr algn="r">
              <a:defRPr sz="1200"/>
            </a:lvl1pPr>
          </a:lstStyle>
          <a:p>
            <a:fld id="{A23DEC95-AA1F-4928-BF31-418187ED3281}" type="datetimeFigureOut">
              <a:rPr lang="en-GB" smtClean="0"/>
              <a:t>20/07/2026</a:t>
            </a:fld>
            <a:endParaRPr lang="en-GB"/>
          </a:p>
        </p:txBody>
      </p:sp>
      <p:sp>
        <p:nvSpPr>
          <p:cNvPr id="4" name="Footer Placeholder 3"/>
          <p:cNvSpPr>
            <a:spLocks noGrp="1"/>
          </p:cNvSpPr>
          <p:nvPr>
            <p:ph type="ftr" sz="quarter" idx="2"/>
          </p:nvPr>
        </p:nvSpPr>
        <p:spPr>
          <a:xfrm>
            <a:off x="0" y="9119475"/>
            <a:ext cx="3169920" cy="48172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143588" y="9119475"/>
            <a:ext cx="3169920" cy="481727"/>
          </a:xfrm>
          <a:prstGeom prst="rect">
            <a:avLst/>
          </a:prstGeom>
        </p:spPr>
        <p:txBody>
          <a:bodyPr vert="horz" lIns="91440" tIns="45720" rIns="91440" bIns="45720" rtlCol="0" anchor="b"/>
          <a:lstStyle>
            <a:lvl1pPr algn="r">
              <a:defRPr sz="1200"/>
            </a:lvl1pPr>
          </a:lstStyle>
          <a:p>
            <a:fld id="{EBDEF22B-9A79-4C26-976C-B5CED4BB150E}" type="slidenum">
              <a:rPr lang="en-GB" smtClean="0"/>
              <a:t>‹#›</a:t>
            </a:fld>
            <a:endParaRPr lang="en-GB"/>
          </a:p>
        </p:txBody>
      </p:sp>
    </p:spTree>
    <p:extLst>
      <p:ext uri="{BB962C8B-B14F-4D97-AF65-F5344CB8AC3E}">
        <p14:creationId xmlns:p14="http://schemas.microsoft.com/office/powerpoint/2010/main" val="3941477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588" y="0"/>
            <a:ext cx="3169920" cy="481728"/>
          </a:xfrm>
          <a:prstGeom prst="rect">
            <a:avLst/>
          </a:prstGeom>
        </p:spPr>
        <p:txBody>
          <a:bodyPr vert="horz" lIns="91440" tIns="45720" rIns="91440" bIns="45720" rtlCol="0"/>
          <a:lstStyle>
            <a:lvl1pPr algn="r">
              <a:defRPr sz="1200"/>
            </a:lvl1pPr>
          </a:lstStyle>
          <a:p>
            <a:fld id="{9C457172-BC8C-924A-8875-5AF02A436113}" type="datetimeFigureOut">
              <a:rPr lang="en-US" smtClean="0"/>
              <a:t>7/20/2026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521" y="4620577"/>
            <a:ext cx="5852160" cy="378047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5"/>
            <a:ext cx="3169920" cy="481727"/>
          </a:xfrm>
          <a:prstGeom prst="rect">
            <a:avLst/>
          </a:prstGeom>
        </p:spPr>
        <p:txBody>
          <a:bodyPr vert="horz" lIns="91440" tIns="45720" rIns="91440" bIns="45720" rtlCol="0" anchor="b"/>
          <a:lstStyle>
            <a:lvl1pPr algn="r">
              <a:defRPr sz="1200"/>
            </a:lvl1pPr>
          </a:lstStyle>
          <a:p>
            <a:fld id="{43E8D311-A15E-D747-87D9-326963096DF2}" type="slidenum">
              <a:rPr lang="en-US" smtClean="0"/>
              <a:t>‹#›</a:t>
            </a:fld>
            <a:endParaRPr lang="en-US"/>
          </a:p>
        </p:txBody>
      </p:sp>
    </p:spTree>
    <p:extLst>
      <p:ext uri="{BB962C8B-B14F-4D97-AF65-F5344CB8AC3E}">
        <p14:creationId xmlns:p14="http://schemas.microsoft.com/office/powerpoint/2010/main" val="246406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C45A9-5BEA-E1D2-82BE-037F65903D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6012BB-92A6-25CA-0EAA-9AB7FB4CEBA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C63A7F8-29D9-9E96-F9D2-FA8A9890BFAD}"/>
              </a:ext>
            </a:extLst>
          </p:cNvPr>
          <p:cNvSpPr>
            <a:spLocks noGrp="1"/>
          </p:cNvSpPr>
          <p:nvPr>
            <p:ph type="body" idx="1"/>
          </p:nvPr>
        </p:nvSpPr>
        <p:spPr/>
        <p:txBody>
          <a:bodyPr/>
          <a:lstStyle/>
          <a:p>
            <a:pPr marL="0" indent="0">
              <a:buFontTx/>
              <a:buNone/>
            </a:pPr>
            <a:r>
              <a:rPr lang="en-US"/>
              <a:t>[General guidance here – full TPs in briefing documents]</a:t>
            </a:r>
          </a:p>
          <a:p>
            <a:pPr marL="171450" indent="-171450">
              <a:buFontTx/>
              <a:buChar char="-"/>
            </a:pPr>
            <a:r>
              <a:rPr lang="en-US"/>
              <a:t>Garry to prompt audience to scan QR to complete PMP</a:t>
            </a:r>
          </a:p>
          <a:p>
            <a:pPr marL="0" indent="0">
              <a:buFontTx/>
              <a:buNone/>
            </a:pPr>
            <a:endParaRPr lang="en-US"/>
          </a:p>
        </p:txBody>
      </p:sp>
      <p:sp>
        <p:nvSpPr>
          <p:cNvPr id="4" name="Slide Number Placeholder 3">
            <a:extLst>
              <a:ext uri="{FF2B5EF4-FFF2-40B4-BE49-F238E27FC236}">
                <a16:creationId xmlns:a16="http://schemas.microsoft.com/office/drawing/2014/main" id="{EC1E5F5C-59D4-3C5D-5F34-67AAE8893D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E8D311-A15E-D747-87D9-326963096DF2}" type="slidenum">
              <a:rPr kumimoji="0" lang="en-US" sz="1200" b="0" i="0" u="none" strike="noStrike" kern="1200" cap="none" spc="0" normalizeH="0" baseline="0" noProof="0" smtClean="0">
                <a:ln>
                  <a:noFill/>
                </a:ln>
                <a:solidFill>
                  <a:prstClr val="black"/>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Raleway"/>
              <a:ea typeface="+mn-ea"/>
              <a:cs typeface="+mn-cs"/>
            </a:endParaRPr>
          </a:p>
        </p:txBody>
      </p:sp>
    </p:spTree>
    <p:extLst>
      <p:ext uri="{BB962C8B-B14F-4D97-AF65-F5344CB8AC3E}">
        <p14:creationId xmlns:p14="http://schemas.microsoft.com/office/powerpoint/2010/main" val="3140026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BC69C-3043-CDDA-2999-8363BD2A24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C87CC2-5D9D-C9BA-0B71-BA2FAD1E577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CF87710-DAF6-5BB9-171D-B2E8A013AD17}"/>
              </a:ext>
            </a:extLst>
          </p:cNvPr>
          <p:cNvSpPr>
            <a:spLocks noGrp="1"/>
          </p:cNvSpPr>
          <p:nvPr>
            <p:ph type="body" idx="1"/>
          </p:nvPr>
        </p:nvSpPr>
        <p:spPr/>
        <p:txBody>
          <a:bodyPr/>
          <a:lstStyle/>
          <a:p>
            <a:r>
              <a:rPr lang="en-US"/>
              <a:t>- Garry to introduce PMP and speak to results on screen</a:t>
            </a:r>
          </a:p>
        </p:txBody>
      </p:sp>
      <p:sp>
        <p:nvSpPr>
          <p:cNvPr id="4" name="Slide Number Placeholder 3">
            <a:extLst>
              <a:ext uri="{FF2B5EF4-FFF2-40B4-BE49-F238E27FC236}">
                <a16:creationId xmlns:a16="http://schemas.microsoft.com/office/drawing/2014/main" id="{7D14D82E-87B7-2A6E-5ADE-A2293197AB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E8D311-A15E-D747-87D9-326963096DF2}" type="slidenum">
              <a:rPr kumimoji="0" lang="en-US" sz="1200" b="0" i="0" u="none" strike="noStrike" kern="1200" cap="none" spc="0" normalizeH="0" baseline="0" noProof="0" smtClean="0">
                <a:ln>
                  <a:noFill/>
                </a:ln>
                <a:solidFill>
                  <a:prstClr val="black"/>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Raleway"/>
              <a:ea typeface="+mn-ea"/>
              <a:cs typeface="+mn-cs"/>
            </a:endParaRPr>
          </a:p>
        </p:txBody>
      </p:sp>
    </p:spTree>
    <p:extLst>
      <p:ext uri="{BB962C8B-B14F-4D97-AF65-F5344CB8AC3E}">
        <p14:creationId xmlns:p14="http://schemas.microsoft.com/office/powerpoint/2010/main" val="714627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08921-DEFC-4A43-03E0-6DD9A26D1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30FE86-5671-9C96-7C0A-AF3471F3E0C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81452F-6DA8-1104-EE4B-ED912D3F6B20}"/>
              </a:ext>
            </a:extLst>
          </p:cNvPr>
          <p:cNvSpPr>
            <a:spLocks noGrp="1"/>
          </p:cNvSpPr>
          <p:nvPr>
            <p:ph type="body" idx="1"/>
          </p:nvPr>
        </p:nvSpPr>
        <p:spPr/>
        <p:txBody>
          <a:bodyPr/>
          <a:lstStyle/>
          <a:p>
            <a:pPr marL="171450" indent="-171450">
              <a:buFontTx/>
              <a:buChar char="-"/>
            </a:pPr>
            <a:r>
              <a:rPr lang="en-US"/>
              <a:t>Garry formally welcomes audience + highlights objectives/theme of symposium</a:t>
            </a:r>
          </a:p>
        </p:txBody>
      </p:sp>
      <p:sp>
        <p:nvSpPr>
          <p:cNvPr id="4" name="Slide Number Placeholder 3">
            <a:extLst>
              <a:ext uri="{FF2B5EF4-FFF2-40B4-BE49-F238E27FC236}">
                <a16:creationId xmlns:a16="http://schemas.microsoft.com/office/drawing/2014/main" id="{28AF3F20-E8D0-C61C-CDF5-319D844365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E8D311-A15E-D747-87D9-326963096DF2}" type="slidenum">
              <a:rPr kumimoji="0" lang="en-US" sz="1200" b="0" i="0" u="none" strike="noStrike" kern="1200" cap="none" spc="0" normalizeH="0" baseline="0" noProof="0" smtClean="0">
                <a:ln>
                  <a:noFill/>
                </a:ln>
                <a:solidFill>
                  <a:prstClr val="black"/>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Raleway"/>
              <a:ea typeface="+mn-ea"/>
              <a:cs typeface="+mn-cs"/>
            </a:endParaRPr>
          </a:p>
        </p:txBody>
      </p:sp>
    </p:spTree>
    <p:extLst>
      <p:ext uri="{BB962C8B-B14F-4D97-AF65-F5344CB8AC3E}">
        <p14:creationId xmlns:p14="http://schemas.microsoft.com/office/powerpoint/2010/main" val="3020974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Garry to welcome and introduce speakers</a:t>
            </a:r>
          </a:p>
        </p:txBody>
      </p:sp>
      <p:sp>
        <p:nvSpPr>
          <p:cNvPr id="4" name="Slide Number Placeholder 3"/>
          <p:cNvSpPr>
            <a:spLocks noGrp="1"/>
          </p:cNvSpPr>
          <p:nvPr>
            <p:ph type="sldNum" sz="quarter" idx="5"/>
          </p:nvPr>
        </p:nvSpPr>
        <p:spPr/>
        <p:txBody>
          <a:bodyPr/>
          <a:lstStyle/>
          <a:p>
            <a:fld id="{43E8D311-A15E-D747-87D9-326963096DF2}" type="slidenum">
              <a:rPr lang="en-US" smtClean="0"/>
              <a:t>4</a:t>
            </a:fld>
            <a:endParaRPr lang="en-US"/>
          </a:p>
        </p:txBody>
      </p:sp>
    </p:spTree>
    <p:extLst>
      <p:ext uri="{BB962C8B-B14F-4D97-AF65-F5344CB8AC3E}">
        <p14:creationId xmlns:p14="http://schemas.microsoft.com/office/powerpoint/2010/main" val="2155956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4C0BC-B056-BF0F-BF39-C29D92E727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B6143B-F248-9BD8-7C71-9623C0B1F8E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E24DFF4-3137-CD4A-4773-176B74CDF13F}"/>
              </a:ext>
            </a:extLst>
          </p:cNvPr>
          <p:cNvSpPr>
            <a:spLocks noGrp="1"/>
          </p:cNvSpPr>
          <p:nvPr>
            <p:ph type="body" idx="1"/>
          </p:nvPr>
        </p:nvSpPr>
        <p:spPr>
          <a:xfrm>
            <a:off x="731521" y="4633829"/>
            <a:ext cx="5852160" cy="3780473"/>
          </a:xfrm>
        </p:spPr>
        <p:txBody>
          <a:bodyPr/>
          <a:lstStyle/>
          <a:p>
            <a:pPr marL="0" indent="0">
              <a:buFont typeface="Arial" panose="020B0604020202020204" pitchFamily="34" charset="0"/>
              <a:buNone/>
            </a:pPr>
            <a:r>
              <a:rPr lang="en-GB" b="0"/>
              <a:t>- Garry to provide topline overview of agenda</a:t>
            </a:r>
          </a:p>
        </p:txBody>
      </p:sp>
      <p:sp>
        <p:nvSpPr>
          <p:cNvPr id="4" name="Slide Number Placeholder 3">
            <a:extLst>
              <a:ext uri="{FF2B5EF4-FFF2-40B4-BE49-F238E27FC236}">
                <a16:creationId xmlns:a16="http://schemas.microsoft.com/office/drawing/2014/main" id="{05AFDC65-7CD4-0E63-EBA5-4001E94A2BFB}"/>
              </a:ext>
            </a:extLst>
          </p:cNvPr>
          <p:cNvSpPr>
            <a:spLocks noGrp="1"/>
          </p:cNvSpPr>
          <p:nvPr>
            <p:ph type="sldNum" sz="quarter" idx="5"/>
          </p:nvPr>
        </p:nvSpPr>
        <p:spPr/>
        <p:txBody>
          <a:bodyPr/>
          <a:lstStyle/>
          <a:p>
            <a:fld id="{43E8D311-A15E-D747-87D9-326963096DF2}" type="slidenum">
              <a:rPr lang="en-US" smtClean="0"/>
              <a:t>5</a:t>
            </a:fld>
            <a:endParaRPr lang="en-US"/>
          </a:p>
        </p:txBody>
      </p:sp>
    </p:spTree>
    <p:extLst>
      <p:ext uri="{BB962C8B-B14F-4D97-AF65-F5344CB8AC3E}">
        <p14:creationId xmlns:p14="http://schemas.microsoft.com/office/powerpoint/2010/main" val="881783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30D92-C05F-EC73-B125-E46770B7C9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283A4-FC16-186D-DE1B-2CF96524511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8D26F51-660C-0D90-651F-BB551D9E4CC9}"/>
              </a:ext>
            </a:extLst>
          </p:cNvPr>
          <p:cNvSpPr>
            <a:spLocks noGrp="1"/>
          </p:cNvSpPr>
          <p:nvPr>
            <p:ph type="body" idx="1"/>
          </p:nvPr>
        </p:nvSpPr>
        <p:spPr/>
        <p:txBody>
          <a:bodyPr/>
          <a:lstStyle/>
          <a:p>
            <a:r>
              <a:rPr lang="en-US"/>
              <a:t>- Garry to briefly acknowledge disclosures</a:t>
            </a:r>
          </a:p>
        </p:txBody>
      </p:sp>
      <p:sp>
        <p:nvSpPr>
          <p:cNvPr id="4" name="Slide Number Placeholder 3">
            <a:extLst>
              <a:ext uri="{FF2B5EF4-FFF2-40B4-BE49-F238E27FC236}">
                <a16:creationId xmlns:a16="http://schemas.microsoft.com/office/drawing/2014/main" id="{FAE39481-9EB0-E80C-A461-A51D2C101DE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E8D311-A15E-D747-87D9-326963096DF2}" type="slidenum">
              <a:rPr kumimoji="0" lang="en-US" sz="1200" b="0" i="0" u="none" strike="noStrike" kern="1200" cap="none" spc="0" normalizeH="0" baseline="0" noProof="0" smtClean="0">
                <a:ln>
                  <a:noFill/>
                </a:ln>
                <a:solidFill>
                  <a:prstClr val="black"/>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Raleway"/>
              <a:ea typeface="+mn-ea"/>
              <a:cs typeface="+mn-cs"/>
            </a:endParaRPr>
          </a:p>
        </p:txBody>
      </p:sp>
    </p:spTree>
    <p:extLst>
      <p:ext uri="{BB962C8B-B14F-4D97-AF65-F5344CB8AC3E}">
        <p14:creationId xmlns:p14="http://schemas.microsoft.com/office/powerpoint/2010/main" val="1836477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F534E-9EC7-74A3-BD70-4442794DB8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7BE395-2DCA-BEF8-6092-A975A4AF7F3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D03F0AF-FCDB-774A-9DA3-940E7543D814}"/>
              </a:ext>
            </a:extLst>
          </p:cNvPr>
          <p:cNvSpPr>
            <a:spLocks noGrp="1"/>
          </p:cNvSpPr>
          <p:nvPr>
            <p:ph type="body" idx="1"/>
          </p:nvPr>
        </p:nvSpPr>
        <p:spPr/>
        <p:txBody>
          <a:bodyPr/>
          <a:lstStyle/>
          <a:p>
            <a:r>
              <a:rPr lang="en-US"/>
              <a:t>- Garry to briefly overview housekeeping</a:t>
            </a:r>
          </a:p>
        </p:txBody>
      </p:sp>
      <p:sp>
        <p:nvSpPr>
          <p:cNvPr id="4" name="Slide Number Placeholder 3">
            <a:extLst>
              <a:ext uri="{FF2B5EF4-FFF2-40B4-BE49-F238E27FC236}">
                <a16:creationId xmlns:a16="http://schemas.microsoft.com/office/drawing/2014/main" id="{77A21223-06A3-6FD1-F0DF-017C261D86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E8D311-A15E-D747-87D9-326963096DF2}" type="slidenum">
              <a:rPr kumimoji="0" lang="en-US" sz="1200" b="0" i="0" u="none" strike="noStrike" kern="1200" cap="none" spc="0" normalizeH="0" baseline="0" noProof="0" smtClean="0">
                <a:ln>
                  <a:noFill/>
                </a:ln>
                <a:solidFill>
                  <a:prstClr val="black"/>
                </a:solidFill>
                <a:effectLst/>
                <a:uLnTx/>
                <a:uFillTx/>
                <a:latin typeface="Raleway"/>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Raleway"/>
              <a:ea typeface="+mn-ea"/>
              <a:cs typeface="+mn-cs"/>
            </a:endParaRPr>
          </a:p>
        </p:txBody>
      </p:sp>
    </p:spTree>
    <p:extLst>
      <p:ext uri="{BB962C8B-B14F-4D97-AF65-F5344CB8AC3E}">
        <p14:creationId xmlns:p14="http://schemas.microsoft.com/office/powerpoint/2010/main" val="3919462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Garry to briefly cover side effects reporting</a:t>
            </a:r>
          </a:p>
        </p:txBody>
      </p:sp>
      <p:sp>
        <p:nvSpPr>
          <p:cNvPr id="4" name="Slide Number Placeholder 3"/>
          <p:cNvSpPr>
            <a:spLocks noGrp="1"/>
          </p:cNvSpPr>
          <p:nvPr>
            <p:ph type="sldNum" sz="quarter" idx="5"/>
          </p:nvPr>
        </p:nvSpPr>
        <p:spPr/>
        <p:txBody>
          <a:bodyPr/>
          <a:lstStyle/>
          <a:p>
            <a:fld id="{43E8D311-A15E-D747-87D9-326963096DF2}" type="slidenum">
              <a:rPr lang="en-US" smtClean="0"/>
              <a:t>8</a:t>
            </a:fld>
            <a:endParaRPr lang="en-US"/>
          </a:p>
        </p:txBody>
      </p:sp>
    </p:spTree>
    <p:extLst>
      <p:ext uri="{BB962C8B-B14F-4D97-AF65-F5344CB8AC3E}">
        <p14:creationId xmlns:p14="http://schemas.microsoft.com/office/powerpoint/2010/main" val="3405226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accent2"/>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17B76477-C96A-385C-BE58-E4FBD4D0213F}"/>
              </a:ext>
            </a:extLst>
          </p:cNvPr>
          <p:cNvGrpSpPr/>
          <p:nvPr userDrawn="1"/>
        </p:nvGrpSpPr>
        <p:grpSpPr>
          <a:xfrm>
            <a:off x="1049720" y="1448390"/>
            <a:ext cx="10080984" cy="3994744"/>
            <a:chOff x="1049720" y="1448390"/>
            <a:chExt cx="10080984" cy="3994744"/>
          </a:xfrm>
        </p:grpSpPr>
        <p:pic>
          <p:nvPicPr>
            <p:cNvPr id="16" name="Graphic 15">
              <a:extLst>
                <a:ext uri="{FF2B5EF4-FFF2-40B4-BE49-F238E27FC236}">
                  <a16:creationId xmlns:a16="http://schemas.microsoft.com/office/drawing/2014/main" id="{C7892F50-352B-E013-B2F7-8FF598FD711A}"/>
                </a:ext>
              </a:extLst>
            </p:cNvPr>
            <p:cNvPicPr>
              <a:picLocks noChangeAspect="1"/>
            </p:cNvPicPr>
            <p:nvPr userDrawn="1"/>
          </p:nvPicPr>
          <p:blipFill>
            <a:blip/>
            <a:stretch>
              <a:fillRect/>
            </a:stretch>
          </p:blipFill>
          <p:spPr>
            <a:xfrm>
              <a:off x="1049720" y="1448390"/>
              <a:ext cx="9667108" cy="3123610"/>
            </a:xfrm>
            <a:prstGeom prst="rect">
              <a:avLst/>
            </a:prstGeom>
          </p:spPr>
        </p:pic>
        <p:sp>
          <p:nvSpPr>
            <p:cNvPr id="2" name="object 3">
              <a:extLst>
                <a:ext uri="{FF2B5EF4-FFF2-40B4-BE49-F238E27FC236}">
                  <a16:creationId xmlns:a16="http://schemas.microsoft.com/office/drawing/2014/main" id="{491CF53D-0398-1114-A993-7D794C0FA2D4}"/>
                </a:ext>
              </a:extLst>
            </p:cNvPr>
            <p:cNvSpPr/>
            <p:nvPr userDrawn="1"/>
          </p:nvSpPr>
          <p:spPr>
            <a:xfrm>
              <a:off x="2306049" y="4573185"/>
              <a:ext cx="8824655" cy="869949"/>
            </a:xfrm>
            <a:custGeom>
              <a:avLst/>
              <a:gdLst/>
              <a:ahLst/>
              <a:cxnLst/>
              <a:rect l="l" t="t" r="r" b="b"/>
              <a:pathLst>
                <a:path w="14460855" h="1425575">
                  <a:moveTo>
                    <a:pt x="14460674" y="0"/>
                  </a:moveTo>
                  <a:lnTo>
                    <a:pt x="518784" y="0"/>
                  </a:lnTo>
                  <a:lnTo>
                    <a:pt x="0" y="1425349"/>
                  </a:lnTo>
                  <a:lnTo>
                    <a:pt x="13941889" y="1425349"/>
                  </a:lnTo>
                  <a:lnTo>
                    <a:pt x="14460674" y="0"/>
                  </a:lnTo>
                  <a:close/>
                </a:path>
              </a:pathLst>
            </a:custGeom>
            <a:solidFill>
              <a:schemeClr val="accent1"/>
            </a:solidFill>
          </p:spPr>
          <p:txBody>
            <a:bodyPr wrap="square" lIns="0" tIns="0" rIns="0" bIns="0" rtlCol="0"/>
            <a:lstStyle/>
            <a:p>
              <a:endParaRPr/>
            </a:p>
          </p:txBody>
        </p:sp>
      </p:grpSp>
      <p:sp>
        <p:nvSpPr>
          <p:cNvPr id="17" name="Text Placeholder 16">
            <a:extLst>
              <a:ext uri="{FF2B5EF4-FFF2-40B4-BE49-F238E27FC236}">
                <a16:creationId xmlns:a16="http://schemas.microsoft.com/office/drawing/2014/main" id="{4A5BB045-01BE-4F77-8C62-B342614274BC}"/>
              </a:ext>
            </a:extLst>
          </p:cNvPr>
          <p:cNvSpPr>
            <a:spLocks noGrp="1"/>
          </p:cNvSpPr>
          <p:nvPr userDrawn="1">
            <p:ph type="body" sz="quarter" idx="10" hasCustomPrompt="1"/>
          </p:nvPr>
        </p:nvSpPr>
        <p:spPr>
          <a:xfrm>
            <a:off x="2964361" y="2025185"/>
            <a:ext cx="6469005" cy="2112351"/>
          </a:xfrm>
          <a:prstGeom prst="rect">
            <a:avLst/>
          </a:prstGeom>
          <a:noFill/>
        </p:spPr>
        <p:txBody>
          <a:bodyPr lIns="0" tIns="0" rIns="0" bIns="0" anchor="ctr" anchorCtr="0">
            <a:noAutofit/>
          </a:bodyPr>
          <a:lstStyle>
            <a:lvl1pPr marL="0" indent="0">
              <a:lnSpc>
                <a:spcPct val="78000"/>
              </a:lnSpc>
              <a:spcBef>
                <a:spcPts val="0"/>
              </a:spcBef>
              <a:buNone/>
              <a:defRPr sz="6400" b="1" i="0" spc="0" baseline="0">
                <a:solidFill>
                  <a:schemeClr val="accent1"/>
                </a:solidFill>
                <a:latin typeface="+mj-lt"/>
                <a:ea typeface="Breakthrough 2022" panose="02060603040202040303"/>
                <a:cs typeface="Breakthrough 2022" panose="02060603040202040303"/>
              </a:defRPr>
            </a:lvl1pPr>
          </a:lstStyle>
          <a:p>
            <a:pPr lvl="0"/>
            <a:r>
              <a:rPr lang="en-US"/>
              <a:t>CLICK TO EDIT MASTER TEXT STYLES</a:t>
            </a:r>
          </a:p>
        </p:txBody>
      </p:sp>
      <p:sp>
        <p:nvSpPr>
          <p:cNvPr id="11" name="Text Placeholder 2">
            <a:extLst>
              <a:ext uri="{FF2B5EF4-FFF2-40B4-BE49-F238E27FC236}">
                <a16:creationId xmlns:a16="http://schemas.microsoft.com/office/drawing/2014/main" id="{993043AE-BFD2-417D-BD26-0E69EEE7F438}"/>
              </a:ext>
            </a:extLst>
          </p:cNvPr>
          <p:cNvSpPr>
            <a:spLocks noGrp="1"/>
          </p:cNvSpPr>
          <p:nvPr userDrawn="1">
            <p:ph type="body" sz="quarter" idx="11"/>
          </p:nvPr>
        </p:nvSpPr>
        <p:spPr>
          <a:xfrm>
            <a:off x="2964361" y="4879196"/>
            <a:ext cx="4680000" cy="257927"/>
          </a:xfrm>
          <a:prstGeom prst="rect">
            <a:avLst/>
          </a:prstGeom>
        </p:spPr>
        <p:txBody>
          <a:bodyPr lIns="0" tIns="0" rIns="0" bIns="0" anchor="ctr">
            <a:normAutofit/>
          </a:bodyPr>
          <a:lstStyle>
            <a:lvl1pPr marL="0" indent="0">
              <a:buNone/>
              <a:defRPr sz="2200" b="1" spc="-40" baseline="0">
                <a:solidFill>
                  <a:schemeClr val="bg1"/>
                </a:solidFill>
                <a:latin typeface="Raleway" panose="020B0503030101060003" pitchFamily="34" charset="0"/>
              </a:defRPr>
            </a:lvl1pPr>
          </a:lstStyle>
          <a:p>
            <a:pPr lvl="0"/>
            <a:r>
              <a:rPr lang="en-US"/>
              <a:t>Click to edit Master text styles</a:t>
            </a:r>
          </a:p>
        </p:txBody>
      </p:sp>
      <p:pic>
        <p:nvPicPr>
          <p:cNvPr id="9" name="Graphic 8">
            <a:extLst>
              <a:ext uri="{FF2B5EF4-FFF2-40B4-BE49-F238E27FC236}">
                <a16:creationId xmlns:a16="http://schemas.microsoft.com/office/drawing/2014/main" id="{DE5BFDBE-1E51-05BA-C793-F13362FA6DD2}"/>
              </a:ext>
            </a:extLst>
          </p:cNvPr>
          <p:cNvPicPr>
            <a:picLocks noChangeAspect="1"/>
          </p:cNvPicPr>
          <p:nvPr userDrawn="1"/>
        </p:nvPicPr>
        <p:blipFill>
          <a:blip cstate="email">
            <a:extLst>
              <a:ext uri="{28A0092B-C50C-407E-A947-70E740481C1C}">
                <a14:useLocalDpi xmlns:a14="http://schemas.microsoft.com/office/drawing/2010/main"/>
              </a:ext>
            </a:extLst>
          </a:blip>
          <a:stretch>
            <a:fillRect/>
          </a:stretch>
        </p:blipFill>
        <p:spPr>
          <a:xfrm>
            <a:off x="1" y="0"/>
            <a:ext cx="1107039" cy="3261600"/>
          </a:xfrm>
          <a:prstGeom prst="rect">
            <a:avLst/>
          </a:prstGeom>
        </p:spPr>
      </p:pic>
    </p:spTree>
    <p:extLst>
      <p:ext uri="{BB962C8B-B14F-4D97-AF65-F5344CB8AC3E}">
        <p14:creationId xmlns:p14="http://schemas.microsoft.com/office/powerpoint/2010/main" val="1969490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1">
    <p:bg>
      <p:bgPr>
        <a:solidFill>
          <a:schemeClr val="accent2"/>
        </a:solidFill>
        <a:effectLst/>
      </p:bgPr>
    </p:bg>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4A5BB045-01BE-4F77-8C62-B342614274BC}"/>
              </a:ext>
            </a:extLst>
          </p:cNvPr>
          <p:cNvSpPr>
            <a:spLocks noGrp="1"/>
          </p:cNvSpPr>
          <p:nvPr userDrawn="1">
            <p:ph type="body" sz="quarter" idx="10" hasCustomPrompt="1"/>
          </p:nvPr>
        </p:nvSpPr>
        <p:spPr>
          <a:xfrm>
            <a:off x="2306049" y="2025185"/>
            <a:ext cx="7127317" cy="2112351"/>
          </a:xfrm>
          <a:prstGeom prst="rect">
            <a:avLst/>
          </a:prstGeom>
          <a:noFill/>
        </p:spPr>
        <p:txBody>
          <a:bodyPr lIns="0" tIns="0" rIns="0" bIns="0" anchor="ctr" anchorCtr="0">
            <a:noAutofit/>
          </a:bodyPr>
          <a:lstStyle>
            <a:lvl1pPr marL="0" indent="0">
              <a:lnSpc>
                <a:spcPct val="78000"/>
              </a:lnSpc>
              <a:spcBef>
                <a:spcPts val="0"/>
              </a:spcBef>
              <a:buNone/>
              <a:defRPr sz="6400" b="1" i="0" spc="0" baseline="0">
                <a:solidFill>
                  <a:schemeClr val="accent1"/>
                </a:solidFill>
                <a:latin typeface="+mj-lt"/>
                <a:ea typeface="Breakthrough 2022" panose="02060603040202040303"/>
                <a:cs typeface="Breakthrough 2022" panose="02060603040202040303"/>
              </a:defRPr>
            </a:lvl1pPr>
          </a:lstStyle>
          <a:p>
            <a:pPr lvl="0"/>
            <a:r>
              <a:rPr lang="en-US"/>
              <a:t>CLICK TO EDIT MASTER TEXT STYLES</a:t>
            </a:r>
          </a:p>
        </p:txBody>
      </p:sp>
      <p:sp>
        <p:nvSpPr>
          <p:cNvPr id="11" name="Text Placeholder 2">
            <a:extLst>
              <a:ext uri="{FF2B5EF4-FFF2-40B4-BE49-F238E27FC236}">
                <a16:creationId xmlns:a16="http://schemas.microsoft.com/office/drawing/2014/main" id="{993043AE-BFD2-417D-BD26-0E69EEE7F438}"/>
              </a:ext>
            </a:extLst>
          </p:cNvPr>
          <p:cNvSpPr>
            <a:spLocks noGrp="1"/>
          </p:cNvSpPr>
          <p:nvPr userDrawn="1">
            <p:ph type="body" sz="quarter" idx="11"/>
          </p:nvPr>
        </p:nvSpPr>
        <p:spPr>
          <a:xfrm>
            <a:off x="2964361" y="4290596"/>
            <a:ext cx="4680000" cy="257927"/>
          </a:xfrm>
          <a:prstGeom prst="rect">
            <a:avLst/>
          </a:prstGeom>
        </p:spPr>
        <p:txBody>
          <a:bodyPr lIns="0" tIns="0" rIns="0" bIns="0" anchor="ctr">
            <a:normAutofit/>
          </a:bodyPr>
          <a:lstStyle>
            <a:lvl1pPr marL="0" indent="0">
              <a:buNone/>
              <a:defRPr sz="2200" b="1" spc="-40" baseline="0">
                <a:solidFill>
                  <a:schemeClr val="bg1"/>
                </a:solidFill>
                <a:latin typeface="Raleway" panose="020B0503030101060003" pitchFamily="34" charset="0"/>
              </a:defRPr>
            </a:lvl1pPr>
          </a:lstStyle>
          <a:p>
            <a:pPr lvl="0"/>
            <a:r>
              <a:rPr lang="en-US"/>
              <a:t>Click to edit Master text styles</a:t>
            </a:r>
          </a:p>
        </p:txBody>
      </p:sp>
      <p:pic>
        <p:nvPicPr>
          <p:cNvPr id="9" name="Graphic 8">
            <a:extLst>
              <a:ext uri="{FF2B5EF4-FFF2-40B4-BE49-F238E27FC236}">
                <a16:creationId xmlns:a16="http://schemas.microsoft.com/office/drawing/2014/main" id="{DE5BFDBE-1E51-05BA-C793-F13362FA6DD2}"/>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 y="0"/>
            <a:ext cx="1107039" cy="3261600"/>
          </a:xfrm>
          <a:prstGeom prst="rect">
            <a:avLst/>
          </a:prstGeom>
        </p:spPr>
      </p:pic>
    </p:spTree>
    <p:extLst>
      <p:ext uri="{BB962C8B-B14F-4D97-AF65-F5344CB8AC3E}">
        <p14:creationId xmlns:p14="http://schemas.microsoft.com/office/powerpoint/2010/main" val="3381418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1">
    <p:bg>
      <p:bgPr>
        <a:solidFill>
          <a:schemeClr val="accent2"/>
        </a:solid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41476D83-199A-C5F6-B031-CC8ACA50CE5D}"/>
              </a:ext>
            </a:extLst>
          </p:cNvPr>
          <p:cNvGrpSpPr/>
          <p:nvPr userDrawn="1"/>
        </p:nvGrpSpPr>
        <p:grpSpPr>
          <a:xfrm>
            <a:off x="1049720" y="1448390"/>
            <a:ext cx="10080984" cy="3994744"/>
            <a:chOff x="1049720" y="1448390"/>
            <a:chExt cx="10080984" cy="3994744"/>
          </a:xfrm>
        </p:grpSpPr>
        <p:pic>
          <p:nvPicPr>
            <p:cNvPr id="33" name="Graphic 32">
              <a:extLst>
                <a:ext uri="{FF2B5EF4-FFF2-40B4-BE49-F238E27FC236}">
                  <a16:creationId xmlns:a16="http://schemas.microsoft.com/office/drawing/2014/main" id="{F2E46453-081E-AC54-AFBC-43E70DE7ED63}"/>
                </a:ext>
              </a:extLst>
            </p:cNvPr>
            <p:cNvPicPr>
              <a:picLocks noChangeAspect="1"/>
            </p:cNvPicPr>
            <p:nvPr userDrawn="1"/>
          </p:nvPicPr>
          <p:blipFill>
            <a:blip/>
            <a:stretch>
              <a:fillRect/>
            </a:stretch>
          </p:blipFill>
          <p:spPr>
            <a:xfrm>
              <a:off x="1049720" y="1448390"/>
              <a:ext cx="9667108" cy="3123610"/>
            </a:xfrm>
            <a:prstGeom prst="rect">
              <a:avLst/>
            </a:prstGeom>
          </p:spPr>
        </p:pic>
        <p:sp>
          <p:nvSpPr>
            <p:cNvPr id="32" name="object 3">
              <a:extLst>
                <a:ext uri="{FF2B5EF4-FFF2-40B4-BE49-F238E27FC236}">
                  <a16:creationId xmlns:a16="http://schemas.microsoft.com/office/drawing/2014/main" id="{9142EBB2-25CE-18B3-5475-792F6B290BFE}"/>
                </a:ext>
              </a:extLst>
            </p:cNvPr>
            <p:cNvSpPr/>
            <p:nvPr userDrawn="1"/>
          </p:nvSpPr>
          <p:spPr>
            <a:xfrm>
              <a:off x="2306049" y="4573185"/>
              <a:ext cx="8824655" cy="869949"/>
            </a:xfrm>
            <a:custGeom>
              <a:avLst/>
              <a:gdLst/>
              <a:ahLst/>
              <a:cxnLst/>
              <a:rect l="l" t="t" r="r" b="b"/>
              <a:pathLst>
                <a:path w="14460855" h="1425575">
                  <a:moveTo>
                    <a:pt x="14460674" y="0"/>
                  </a:moveTo>
                  <a:lnTo>
                    <a:pt x="518784" y="0"/>
                  </a:lnTo>
                  <a:lnTo>
                    <a:pt x="0" y="1425349"/>
                  </a:lnTo>
                  <a:lnTo>
                    <a:pt x="13941889" y="1425349"/>
                  </a:lnTo>
                  <a:lnTo>
                    <a:pt x="14460674" y="0"/>
                  </a:lnTo>
                  <a:close/>
                </a:path>
              </a:pathLst>
            </a:custGeom>
            <a:solidFill>
              <a:schemeClr val="bg1"/>
            </a:solidFill>
          </p:spPr>
          <p:txBody>
            <a:bodyPr wrap="square" lIns="0" tIns="0" rIns="0" bIns="0" rtlCol="0"/>
            <a:lstStyle/>
            <a:p>
              <a:endParaRPr/>
            </a:p>
          </p:txBody>
        </p:sp>
      </p:grpSp>
      <p:sp>
        <p:nvSpPr>
          <p:cNvPr id="17" name="Text Placeholder 16">
            <a:extLst>
              <a:ext uri="{FF2B5EF4-FFF2-40B4-BE49-F238E27FC236}">
                <a16:creationId xmlns:a16="http://schemas.microsoft.com/office/drawing/2014/main" id="{4A5BB045-01BE-4F77-8C62-B342614274BC}"/>
              </a:ext>
            </a:extLst>
          </p:cNvPr>
          <p:cNvSpPr>
            <a:spLocks noGrp="1"/>
          </p:cNvSpPr>
          <p:nvPr userDrawn="1">
            <p:ph type="body" sz="quarter" idx="10" hasCustomPrompt="1"/>
          </p:nvPr>
        </p:nvSpPr>
        <p:spPr>
          <a:xfrm>
            <a:off x="2964361" y="2025185"/>
            <a:ext cx="6469005" cy="2112351"/>
          </a:xfrm>
          <a:prstGeom prst="rect">
            <a:avLst/>
          </a:prstGeom>
          <a:noFill/>
        </p:spPr>
        <p:txBody>
          <a:bodyPr lIns="0" tIns="0" rIns="0" bIns="0" anchor="ctr" anchorCtr="0">
            <a:noAutofit/>
          </a:bodyPr>
          <a:lstStyle>
            <a:lvl1pPr marL="0" indent="0">
              <a:lnSpc>
                <a:spcPct val="78000"/>
              </a:lnSpc>
              <a:spcBef>
                <a:spcPts val="0"/>
              </a:spcBef>
              <a:buNone/>
              <a:defRPr sz="6400" b="1" i="0" spc="0" baseline="0">
                <a:solidFill>
                  <a:schemeClr val="bg1"/>
                </a:solidFill>
                <a:latin typeface="+mj-lt"/>
                <a:ea typeface="Breakthrough 2022" panose="02060603040202040303"/>
                <a:cs typeface="Breakthrough 2022" panose="02060603040202040303"/>
              </a:defRPr>
            </a:lvl1pPr>
          </a:lstStyle>
          <a:p>
            <a:pPr lvl="0"/>
            <a:r>
              <a:rPr lang="en-US"/>
              <a:t>CLICK TO EDIT MASTER TEXT STYLES</a:t>
            </a:r>
          </a:p>
        </p:txBody>
      </p:sp>
      <p:sp>
        <p:nvSpPr>
          <p:cNvPr id="11" name="Text Placeholder 2">
            <a:extLst>
              <a:ext uri="{FF2B5EF4-FFF2-40B4-BE49-F238E27FC236}">
                <a16:creationId xmlns:a16="http://schemas.microsoft.com/office/drawing/2014/main" id="{993043AE-BFD2-417D-BD26-0E69EEE7F438}"/>
              </a:ext>
            </a:extLst>
          </p:cNvPr>
          <p:cNvSpPr>
            <a:spLocks noGrp="1"/>
          </p:cNvSpPr>
          <p:nvPr userDrawn="1">
            <p:ph type="body" sz="quarter" idx="11"/>
          </p:nvPr>
        </p:nvSpPr>
        <p:spPr>
          <a:xfrm>
            <a:off x="2964361" y="4879196"/>
            <a:ext cx="4680000" cy="257927"/>
          </a:xfrm>
          <a:prstGeom prst="rect">
            <a:avLst/>
          </a:prstGeom>
        </p:spPr>
        <p:txBody>
          <a:bodyPr lIns="0" tIns="0" rIns="0" bIns="0" anchor="ctr">
            <a:normAutofit/>
          </a:bodyPr>
          <a:lstStyle>
            <a:lvl1pPr marL="0" indent="0">
              <a:buNone/>
              <a:defRPr sz="2200" b="1" spc="-40" baseline="0">
                <a:solidFill>
                  <a:schemeClr val="accent2"/>
                </a:solidFill>
                <a:latin typeface="Raleway" panose="020B0503030101060003" pitchFamily="34" charset="0"/>
              </a:defRPr>
            </a:lvl1pPr>
          </a:lstStyle>
          <a:p>
            <a:pPr lvl="0"/>
            <a:r>
              <a:rPr lang="en-US"/>
              <a:t>Click to edit Master text styles</a:t>
            </a:r>
          </a:p>
        </p:txBody>
      </p:sp>
      <p:pic>
        <p:nvPicPr>
          <p:cNvPr id="9" name="Graphic 8">
            <a:extLst>
              <a:ext uri="{FF2B5EF4-FFF2-40B4-BE49-F238E27FC236}">
                <a16:creationId xmlns:a16="http://schemas.microsoft.com/office/drawing/2014/main" id="{DE5BFDBE-1E51-05BA-C793-F13362FA6DD2}"/>
              </a:ext>
            </a:extLst>
          </p:cNvPr>
          <p:cNvPicPr>
            <a:picLocks noChangeAspect="1"/>
          </p:cNvPicPr>
          <p:nvPr userDrawn="1"/>
        </p:nvPicPr>
        <p:blipFill>
          <a:blip cstate="email">
            <a:extLst>
              <a:ext uri="{28A0092B-C50C-407E-A947-70E740481C1C}">
                <a14:useLocalDpi xmlns:a14="http://schemas.microsoft.com/office/drawing/2010/main"/>
              </a:ext>
            </a:extLst>
          </a:blip>
          <a:stretch>
            <a:fillRect/>
          </a:stretch>
        </p:blipFill>
        <p:spPr>
          <a:xfrm>
            <a:off x="1" y="0"/>
            <a:ext cx="1107039" cy="3261600"/>
          </a:xfrm>
          <a:prstGeom prst="rect">
            <a:avLst/>
          </a:prstGeom>
        </p:spPr>
      </p:pic>
      <p:pic>
        <p:nvPicPr>
          <p:cNvPr id="31" name="Graphic 30">
            <a:extLst>
              <a:ext uri="{FF2B5EF4-FFF2-40B4-BE49-F238E27FC236}">
                <a16:creationId xmlns:a16="http://schemas.microsoft.com/office/drawing/2014/main" id="{71B47756-65F6-D5D1-9C25-B0F33DAF2647}"/>
              </a:ext>
            </a:extLst>
          </p:cNvPr>
          <p:cNvPicPr>
            <a:picLocks noChangeAspect="1"/>
          </p:cNvPicPr>
          <p:nvPr userDrawn="1"/>
        </p:nvPicPr>
        <p:blipFill>
          <a:blip/>
          <a:stretch>
            <a:fillRect/>
          </a:stretch>
        </p:blipFill>
        <p:spPr>
          <a:xfrm>
            <a:off x="228600" y="224049"/>
            <a:ext cx="436473" cy="385551"/>
          </a:xfrm>
          <a:prstGeom prst="rect">
            <a:avLst/>
          </a:prstGeom>
        </p:spPr>
      </p:pic>
    </p:spTree>
    <p:extLst>
      <p:ext uri="{BB962C8B-B14F-4D97-AF65-F5344CB8AC3E}">
        <p14:creationId xmlns:p14="http://schemas.microsoft.com/office/powerpoint/2010/main" val="34146131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1">
    <p:bg>
      <p:bgPr>
        <a:solidFill>
          <a:schemeClr val="accent1"/>
        </a:solidFill>
        <a:effectLst/>
      </p:bgPr>
    </p:bg>
    <p:spTree>
      <p:nvGrpSpPr>
        <p:cNvPr id="1" name=""/>
        <p:cNvGrpSpPr/>
        <p:nvPr/>
      </p:nvGrpSpPr>
      <p:grpSpPr>
        <a:xfrm>
          <a:off x="0" y="0"/>
          <a:ext cx="0" cy="0"/>
          <a:chOff x="0" y="0"/>
          <a:chExt cx="0" cy="0"/>
        </a:xfrm>
      </p:grpSpPr>
      <p:pic>
        <p:nvPicPr>
          <p:cNvPr id="33" name="Graphic 32">
            <a:extLst>
              <a:ext uri="{FF2B5EF4-FFF2-40B4-BE49-F238E27FC236}">
                <a16:creationId xmlns:a16="http://schemas.microsoft.com/office/drawing/2014/main" id="{F2E46453-081E-AC54-AFBC-43E70DE7ED6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49720" y="1448390"/>
            <a:ext cx="9667108" cy="3123610"/>
          </a:xfrm>
          <a:prstGeom prst="rect">
            <a:avLst/>
          </a:prstGeom>
        </p:spPr>
      </p:pic>
      <p:sp>
        <p:nvSpPr>
          <p:cNvPr id="32" name="object 3">
            <a:extLst>
              <a:ext uri="{FF2B5EF4-FFF2-40B4-BE49-F238E27FC236}">
                <a16:creationId xmlns:a16="http://schemas.microsoft.com/office/drawing/2014/main" id="{9142EBB2-25CE-18B3-5475-792F6B290BFE}"/>
              </a:ext>
            </a:extLst>
          </p:cNvPr>
          <p:cNvSpPr/>
          <p:nvPr userDrawn="1"/>
        </p:nvSpPr>
        <p:spPr>
          <a:xfrm>
            <a:off x="2306049" y="4573185"/>
            <a:ext cx="8824655" cy="869949"/>
          </a:xfrm>
          <a:custGeom>
            <a:avLst/>
            <a:gdLst/>
            <a:ahLst/>
            <a:cxnLst/>
            <a:rect l="l" t="t" r="r" b="b"/>
            <a:pathLst>
              <a:path w="14460855" h="1425575">
                <a:moveTo>
                  <a:pt x="14460674" y="0"/>
                </a:moveTo>
                <a:lnTo>
                  <a:pt x="518784" y="0"/>
                </a:lnTo>
                <a:lnTo>
                  <a:pt x="0" y="1425349"/>
                </a:lnTo>
                <a:lnTo>
                  <a:pt x="13941889" y="1425349"/>
                </a:lnTo>
                <a:lnTo>
                  <a:pt x="14460674" y="0"/>
                </a:lnTo>
                <a:close/>
              </a:path>
            </a:pathLst>
          </a:custGeom>
          <a:solidFill>
            <a:schemeClr val="accent2"/>
          </a:solidFill>
        </p:spPr>
        <p:txBody>
          <a:bodyPr wrap="square" lIns="0" tIns="0" rIns="0" bIns="0" rtlCol="0"/>
          <a:lstStyle/>
          <a:p>
            <a:endParaRPr/>
          </a:p>
        </p:txBody>
      </p:sp>
      <p:sp>
        <p:nvSpPr>
          <p:cNvPr id="17" name="Text Placeholder 16">
            <a:extLst>
              <a:ext uri="{FF2B5EF4-FFF2-40B4-BE49-F238E27FC236}">
                <a16:creationId xmlns:a16="http://schemas.microsoft.com/office/drawing/2014/main" id="{4A5BB045-01BE-4F77-8C62-B342614274BC}"/>
              </a:ext>
            </a:extLst>
          </p:cNvPr>
          <p:cNvSpPr>
            <a:spLocks noGrp="1"/>
          </p:cNvSpPr>
          <p:nvPr userDrawn="1">
            <p:ph type="body" sz="quarter" idx="10" hasCustomPrompt="1"/>
          </p:nvPr>
        </p:nvSpPr>
        <p:spPr>
          <a:xfrm>
            <a:off x="2964361" y="2025185"/>
            <a:ext cx="6469005" cy="2112351"/>
          </a:xfrm>
          <a:prstGeom prst="rect">
            <a:avLst/>
          </a:prstGeom>
          <a:noFill/>
        </p:spPr>
        <p:txBody>
          <a:bodyPr lIns="0" tIns="0" rIns="0" bIns="0" anchor="ctr" anchorCtr="0">
            <a:noAutofit/>
          </a:bodyPr>
          <a:lstStyle>
            <a:lvl1pPr marL="0" indent="0">
              <a:lnSpc>
                <a:spcPct val="78000"/>
              </a:lnSpc>
              <a:spcBef>
                <a:spcPts val="0"/>
              </a:spcBef>
              <a:buNone/>
              <a:defRPr sz="6400" b="1" i="0" spc="0" baseline="0">
                <a:solidFill>
                  <a:schemeClr val="accent1"/>
                </a:solidFill>
                <a:latin typeface="+mn-lt"/>
                <a:ea typeface="Breakthrough 2022" panose="02060603040202040303"/>
                <a:cs typeface="Breakthrough 2022" panose="02060603040202040303"/>
              </a:defRPr>
            </a:lvl1pPr>
          </a:lstStyle>
          <a:p>
            <a:pPr lvl="0"/>
            <a:r>
              <a:rPr lang="en-US"/>
              <a:t>CLICK TO EDIT MASTER TEXT STYLES</a:t>
            </a:r>
          </a:p>
        </p:txBody>
      </p:sp>
      <p:sp>
        <p:nvSpPr>
          <p:cNvPr id="11" name="Text Placeholder 2">
            <a:extLst>
              <a:ext uri="{FF2B5EF4-FFF2-40B4-BE49-F238E27FC236}">
                <a16:creationId xmlns:a16="http://schemas.microsoft.com/office/drawing/2014/main" id="{993043AE-BFD2-417D-BD26-0E69EEE7F438}"/>
              </a:ext>
            </a:extLst>
          </p:cNvPr>
          <p:cNvSpPr>
            <a:spLocks noGrp="1"/>
          </p:cNvSpPr>
          <p:nvPr userDrawn="1">
            <p:ph type="body" sz="quarter" idx="11"/>
          </p:nvPr>
        </p:nvSpPr>
        <p:spPr>
          <a:xfrm>
            <a:off x="2964361" y="4879196"/>
            <a:ext cx="4680000" cy="257927"/>
          </a:xfrm>
          <a:prstGeom prst="rect">
            <a:avLst/>
          </a:prstGeom>
        </p:spPr>
        <p:txBody>
          <a:bodyPr lIns="0" tIns="0" rIns="0" bIns="0" anchor="ctr">
            <a:normAutofit/>
          </a:bodyPr>
          <a:lstStyle>
            <a:lvl1pPr marL="0" indent="0">
              <a:buNone/>
              <a:defRPr sz="2200" b="1" spc="-40" baseline="0">
                <a:solidFill>
                  <a:schemeClr val="bg1"/>
                </a:solidFill>
                <a:latin typeface="Raleway" panose="020B0503030101060003" pitchFamily="34" charset="0"/>
              </a:defRPr>
            </a:lvl1pPr>
          </a:lstStyle>
          <a:p>
            <a:pPr lvl="0"/>
            <a:r>
              <a:rPr lang="en-US"/>
              <a:t>Click to edit Master text styles</a:t>
            </a:r>
          </a:p>
        </p:txBody>
      </p:sp>
      <p:sp>
        <p:nvSpPr>
          <p:cNvPr id="2" name="Freeform 1">
            <a:extLst>
              <a:ext uri="{FF2B5EF4-FFF2-40B4-BE49-F238E27FC236}">
                <a16:creationId xmlns:a16="http://schemas.microsoft.com/office/drawing/2014/main" id="{3EB1A6FE-645C-9922-84B0-FEE3B9CB102F}"/>
              </a:ext>
            </a:extLst>
          </p:cNvPr>
          <p:cNvSpPr/>
          <p:nvPr userDrawn="1"/>
        </p:nvSpPr>
        <p:spPr>
          <a:xfrm>
            <a:off x="1" y="0"/>
            <a:ext cx="1107039" cy="3258035"/>
          </a:xfrm>
          <a:custGeom>
            <a:avLst/>
            <a:gdLst>
              <a:gd name="csX0" fmla="*/ 0 w 1107039"/>
              <a:gd name="csY0" fmla="*/ 0 h 3258035"/>
              <a:gd name="csX1" fmla="*/ 0 w 1107039"/>
              <a:gd name="csY1" fmla="*/ 3258036 h 3258035"/>
              <a:gd name="csX2" fmla="*/ 1107039 w 1107039"/>
              <a:gd name="csY2" fmla="*/ 0 h 3258035"/>
            </a:gdLst>
            <a:ahLst/>
            <a:cxnLst>
              <a:cxn ang="0">
                <a:pos x="csX0" y="csY0"/>
              </a:cxn>
              <a:cxn ang="0">
                <a:pos x="csX1" y="csY1"/>
              </a:cxn>
              <a:cxn ang="0">
                <a:pos x="csX2" y="csY2"/>
              </a:cxn>
            </a:cxnLst>
            <a:rect l="l" t="t" r="r" b="b"/>
            <a:pathLst>
              <a:path w="1107039" h="3258035">
                <a:moveTo>
                  <a:pt x="0" y="0"/>
                </a:moveTo>
                <a:lnTo>
                  <a:pt x="0" y="3258036"/>
                </a:lnTo>
                <a:lnTo>
                  <a:pt x="1107039" y="0"/>
                </a:lnTo>
                <a:close/>
              </a:path>
            </a:pathLst>
          </a:custGeom>
          <a:solidFill>
            <a:schemeClr val="bg1"/>
          </a:solidFill>
          <a:ln w="8839" cap="flat">
            <a:noFill/>
            <a:prstDash val="solid"/>
            <a:miter/>
          </a:ln>
        </p:spPr>
        <p:txBody>
          <a:bodyPr/>
          <a:lstStyle/>
          <a:p>
            <a:endParaRPr lang="en-US"/>
          </a:p>
        </p:txBody>
      </p:sp>
      <p:grpSp>
        <p:nvGrpSpPr>
          <p:cNvPr id="3" name="Group 2">
            <a:extLst>
              <a:ext uri="{FF2B5EF4-FFF2-40B4-BE49-F238E27FC236}">
                <a16:creationId xmlns:a16="http://schemas.microsoft.com/office/drawing/2014/main" id="{B47B514E-8AAB-01CE-94FC-0497DB2EE2BB}"/>
              </a:ext>
            </a:extLst>
          </p:cNvPr>
          <p:cNvGrpSpPr/>
          <p:nvPr userDrawn="1"/>
        </p:nvGrpSpPr>
        <p:grpSpPr>
          <a:xfrm>
            <a:off x="221408" y="222764"/>
            <a:ext cx="442816" cy="384106"/>
            <a:chOff x="221408" y="222764"/>
            <a:chExt cx="442816" cy="384106"/>
          </a:xfrm>
          <a:solidFill>
            <a:schemeClr val="accent1"/>
          </a:solidFill>
        </p:grpSpPr>
        <p:sp>
          <p:nvSpPr>
            <p:cNvPr id="4" name="Rectangle 3">
              <a:extLst>
                <a:ext uri="{FF2B5EF4-FFF2-40B4-BE49-F238E27FC236}">
                  <a16:creationId xmlns:a16="http://schemas.microsoft.com/office/drawing/2014/main" id="{89B10AB7-FBFD-6E49-B53F-E46C4A97AB63}"/>
                </a:ext>
              </a:extLst>
            </p:cNvPr>
            <p:cNvSpPr/>
            <p:nvPr/>
          </p:nvSpPr>
          <p:spPr>
            <a:xfrm>
              <a:off x="229379" y="603306"/>
              <a:ext cx="425102" cy="3564"/>
            </a:xfrm>
            <a:prstGeom prst="rect">
              <a:avLst/>
            </a:prstGeom>
            <a:grpFill/>
            <a:ln w="8839" cap="flat">
              <a:noFill/>
              <a:prstDash val="solid"/>
              <a:miter/>
            </a:ln>
          </p:spPr>
          <p:txBody>
            <a:bodyPr/>
            <a:lstStyle/>
            <a:p>
              <a:endParaRPr lang="en-US"/>
            </a:p>
          </p:txBody>
        </p:sp>
        <p:sp>
          <p:nvSpPr>
            <p:cNvPr id="5" name="Freeform 4">
              <a:extLst>
                <a:ext uri="{FF2B5EF4-FFF2-40B4-BE49-F238E27FC236}">
                  <a16:creationId xmlns:a16="http://schemas.microsoft.com/office/drawing/2014/main" id="{6F30AD51-827F-7B92-0B28-E78F76AB9340}"/>
                </a:ext>
              </a:extLst>
            </p:cNvPr>
            <p:cNvSpPr/>
            <p:nvPr/>
          </p:nvSpPr>
          <p:spPr>
            <a:xfrm>
              <a:off x="221408" y="331506"/>
              <a:ext cx="164727" cy="185358"/>
            </a:xfrm>
            <a:custGeom>
              <a:avLst/>
              <a:gdLst>
                <a:gd name="csX0" fmla="*/ 129302 w 164727"/>
                <a:gd name="csY0" fmla="*/ 0 h 185358"/>
                <a:gd name="csX1" fmla="*/ 82364 w 164727"/>
                <a:gd name="csY1" fmla="*/ 131890 h 185358"/>
                <a:gd name="csX2" fmla="*/ 36311 w 164727"/>
                <a:gd name="csY2" fmla="*/ 0 h 185358"/>
                <a:gd name="csX3" fmla="*/ 0 w 164727"/>
                <a:gd name="csY3" fmla="*/ 0 h 185358"/>
                <a:gd name="csX4" fmla="*/ 65537 w 164727"/>
                <a:gd name="csY4" fmla="*/ 185359 h 185358"/>
                <a:gd name="csX5" fmla="*/ 99191 w 164727"/>
                <a:gd name="csY5" fmla="*/ 185359 h 185358"/>
                <a:gd name="csX6" fmla="*/ 164727 w 164727"/>
                <a:gd name="csY6" fmla="*/ 0 h 18535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4727" h="185358">
                  <a:moveTo>
                    <a:pt x="129302" y="0"/>
                  </a:moveTo>
                  <a:lnTo>
                    <a:pt x="82364" y="131890"/>
                  </a:lnTo>
                  <a:lnTo>
                    <a:pt x="36311" y="0"/>
                  </a:lnTo>
                  <a:lnTo>
                    <a:pt x="0" y="0"/>
                  </a:lnTo>
                  <a:lnTo>
                    <a:pt x="65537" y="185359"/>
                  </a:lnTo>
                  <a:lnTo>
                    <a:pt x="99191" y="185359"/>
                  </a:lnTo>
                  <a:lnTo>
                    <a:pt x="164727" y="0"/>
                  </a:lnTo>
                  <a:close/>
                </a:path>
              </a:pathLst>
            </a:custGeom>
            <a:grpFill/>
            <a:ln w="8839" cap="flat">
              <a:noFill/>
              <a:prstDash val="solid"/>
              <a:miter/>
            </a:ln>
          </p:spPr>
          <p:txBody>
            <a:bodyPr/>
            <a:lstStyle/>
            <a:p>
              <a:endParaRPr lang="en-US"/>
            </a:p>
          </p:txBody>
        </p:sp>
        <p:grpSp>
          <p:nvGrpSpPr>
            <p:cNvPr id="6" name="Graphic 8">
              <a:extLst>
                <a:ext uri="{FF2B5EF4-FFF2-40B4-BE49-F238E27FC236}">
                  <a16:creationId xmlns:a16="http://schemas.microsoft.com/office/drawing/2014/main" id="{A3E57AA9-2A2C-2AEA-81CE-DD0D848027B4}"/>
                </a:ext>
              </a:extLst>
            </p:cNvPr>
            <p:cNvGrpSpPr/>
            <p:nvPr/>
          </p:nvGrpSpPr>
          <p:grpSpPr>
            <a:xfrm>
              <a:off x="394992" y="340418"/>
              <a:ext cx="92991" cy="176447"/>
              <a:chOff x="394992" y="340418"/>
              <a:chExt cx="92991" cy="176447"/>
            </a:xfrm>
            <a:grpFill/>
          </p:grpSpPr>
          <p:sp>
            <p:nvSpPr>
              <p:cNvPr id="24" name="Freeform 23">
                <a:extLst>
                  <a:ext uri="{FF2B5EF4-FFF2-40B4-BE49-F238E27FC236}">
                    <a16:creationId xmlns:a16="http://schemas.microsoft.com/office/drawing/2014/main" id="{2EE8F480-4A85-C755-596F-1E78F14D532F}"/>
                  </a:ext>
                </a:extLst>
              </p:cNvPr>
              <p:cNvSpPr/>
              <p:nvPr/>
            </p:nvSpPr>
            <p:spPr>
              <a:xfrm>
                <a:off x="394992" y="340418"/>
                <a:ext cx="40739" cy="176447"/>
              </a:xfrm>
              <a:custGeom>
                <a:avLst/>
                <a:gdLst>
                  <a:gd name="csX0" fmla="*/ 4428 w 40739"/>
                  <a:gd name="csY0" fmla="*/ 51687 h 176447"/>
                  <a:gd name="csX1" fmla="*/ 35425 w 40739"/>
                  <a:gd name="csY1" fmla="*/ 51687 h 176447"/>
                  <a:gd name="csX2" fmla="*/ 35425 w 40739"/>
                  <a:gd name="csY2" fmla="*/ 176447 h 176447"/>
                  <a:gd name="csX3" fmla="*/ 4428 w 40739"/>
                  <a:gd name="csY3" fmla="*/ 176447 h 176447"/>
                  <a:gd name="csX4" fmla="*/ 4428 w 40739"/>
                  <a:gd name="csY4" fmla="*/ 51687 h 176447"/>
                  <a:gd name="csX5" fmla="*/ 20370 w 40739"/>
                  <a:gd name="csY5" fmla="*/ 0 h 176447"/>
                  <a:gd name="csX6" fmla="*/ 34540 w 40739"/>
                  <a:gd name="csY6" fmla="*/ 6238 h 176447"/>
                  <a:gd name="csX7" fmla="*/ 40739 w 40739"/>
                  <a:gd name="csY7" fmla="*/ 20496 h 176447"/>
                  <a:gd name="csX8" fmla="*/ 34540 w 40739"/>
                  <a:gd name="csY8" fmla="*/ 34755 h 176447"/>
                  <a:gd name="csX9" fmla="*/ 20370 w 40739"/>
                  <a:gd name="csY9" fmla="*/ 40993 h 176447"/>
                  <a:gd name="csX10" fmla="*/ 6199 w 40739"/>
                  <a:gd name="csY10" fmla="*/ 34755 h 176447"/>
                  <a:gd name="csX11" fmla="*/ 0 w 40739"/>
                  <a:gd name="csY11" fmla="*/ 20496 h 176447"/>
                  <a:gd name="csX12" fmla="*/ 6199 w 40739"/>
                  <a:gd name="csY12" fmla="*/ 6238 h 176447"/>
                  <a:gd name="csX13" fmla="*/ 20370 w 40739"/>
                  <a:gd name="csY13" fmla="*/ 0 h 1764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0739" h="176447">
                    <a:moveTo>
                      <a:pt x="4428" y="51687"/>
                    </a:moveTo>
                    <a:lnTo>
                      <a:pt x="35425" y="51687"/>
                    </a:lnTo>
                    <a:lnTo>
                      <a:pt x="35425" y="176447"/>
                    </a:lnTo>
                    <a:lnTo>
                      <a:pt x="4428" y="176447"/>
                    </a:lnTo>
                    <a:lnTo>
                      <a:pt x="4428" y="51687"/>
                    </a:lnTo>
                    <a:close/>
                    <a:moveTo>
                      <a:pt x="20370" y="0"/>
                    </a:moveTo>
                    <a:cubicBezTo>
                      <a:pt x="25683" y="0"/>
                      <a:pt x="30111" y="1782"/>
                      <a:pt x="34540" y="6238"/>
                    </a:cubicBezTo>
                    <a:cubicBezTo>
                      <a:pt x="38082" y="9803"/>
                      <a:pt x="40739" y="15150"/>
                      <a:pt x="40739" y="20496"/>
                    </a:cubicBezTo>
                    <a:cubicBezTo>
                      <a:pt x="40739" y="25843"/>
                      <a:pt x="38968" y="31190"/>
                      <a:pt x="34540" y="34755"/>
                    </a:cubicBezTo>
                    <a:cubicBezTo>
                      <a:pt x="30997" y="38319"/>
                      <a:pt x="25683" y="40993"/>
                      <a:pt x="20370" y="40993"/>
                    </a:cubicBezTo>
                    <a:cubicBezTo>
                      <a:pt x="15056" y="40993"/>
                      <a:pt x="9742" y="39210"/>
                      <a:pt x="6199" y="34755"/>
                    </a:cubicBezTo>
                    <a:cubicBezTo>
                      <a:pt x="2657" y="31190"/>
                      <a:pt x="0" y="25843"/>
                      <a:pt x="0" y="20496"/>
                    </a:cubicBezTo>
                    <a:cubicBezTo>
                      <a:pt x="0" y="15150"/>
                      <a:pt x="1771" y="10694"/>
                      <a:pt x="6199" y="6238"/>
                    </a:cubicBezTo>
                    <a:cubicBezTo>
                      <a:pt x="9742" y="2673"/>
                      <a:pt x="15056" y="0"/>
                      <a:pt x="20370" y="0"/>
                    </a:cubicBezTo>
                  </a:path>
                </a:pathLst>
              </a:custGeom>
              <a:grpFill/>
              <a:ln w="8839" cap="flat">
                <a:noFill/>
                <a:prstDash val="solid"/>
                <a:miter/>
              </a:ln>
            </p:spPr>
            <p:txBody>
              <a:bodyPr/>
              <a:lstStyle/>
              <a:p>
                <a:endParaRPr lang="en-US"/>
              </a:p>
            </p:txBody>
          </p:sp>
          <p:sp>
            <p:nvSpPr>
              <p:cNvPr id="25" name="Freeform 24">
                <a:extLst>
                  <a:ext uri="{FF2B5EF4-FFF2-40B4-BE49-F238E27FC236}">
                    <a16:creationId xmlns:a16="http://schemas.microsoft.com/office/drawing/2014/main" id="{271955E2-A135-BA53-D581-E4DC8BF2CBC7}"/>
                  </a:ext>
                </a:extLst>
              </p:cNvPr>
              <p:cNvSpPr/>
              <p:nvPr/>
            </p:nvSpPr>
            <p:spPr>
              <a:xfrm>
                <a:off x="447244" y="340418"/>
                <a:ext cx="40739" cy="176447"/>
              </a:xfrm>
              <a:custGeom>
                <a:avLst/>
                <a:gdLst>
                  <a:gd name="csX0" fmla="*/ 5314 w 40739"/>
                  <a:gd name="csY0" fmla="*/ 51687 h 176447"/>
                  <a:gd name="csX1" fmla="*/ 36311 w 40739"/>
                  <a:gd name="csY1" fmla="*/ 51687 h 176447"/>
                  <a:gd name="csX2" fmla="*/ 36311 w 40739"/>
                  <a:gd name="csY2" fmla="*/ 176447 h 176447"/>
                  <a:gd name="csX3" fmla="*/ 5314 w 40739"/>
                  <a:gd name="csY3" fmla="*/ 176447 h 176447"/>
                  <a:gd name="csX4" fmla="*/ 5314 w 40739"/>
                  <a:gd name="csY4" fmla="*/ 51687 h 176447"/>
                  <a:gd name="csX5" fmla="*/ 20370 w 40739"/>
                  <a:gd name="csY5" fmla="*/ 0 h 176447"/>
                  <a:gd name="csX6" fmla="*/ 34540 w 40739"/>
                  <a:gd name="csY6" fmla="*/ 6238 h 176447"/>
                  <a:gd name="csX7" fmla="*/ 40739 w 40739"/>
                  <a:gd name="csY7" fmla="*/ 20496 h 176447"/>
                  <a:gd name="csX8" fmla="*/ 34540 w 40739"/>
                  <a:gd name="csY8" fmla="*/ 34755 h 176447"/>
                  <a:gd name="csX9" fmla="*/ 20370 w 40739"/>
                  <a:gd name="csY9" fmla="*/ 40993 h 176447"/>
                  <a:gd name="csX10" fmla="*/ 6199 w 40739"/>
                  <a:gd name="csY10" fmla="*/ 34755 h 176447"/>
                  <a:gd name="csX11" fmla="*/ 0 w 40739"/>
                  <a:gd name="csY11" fmla="*/ 20496 h 176447"/>
                  <a:gd name="csX12" fmla="*/ 6199 w 40739"/>
                  <a:gd name="csY12" fmla="*/ 6238 h 176447"/>
                  <a:gd name="csX13" fmla="*/ 20370 w 40739"/>
                  <a:gd name="csY13" fmla="*/ 0 h 1764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0739" h="176447">
                    <a:moveTo>
                      <a:pt x="5314" y="51687"/>
                    </a:moveTo>
                    <a:lnTo>
                      <a:pt x="36311" y="51687"/>
                    </a:lnTo>
                    <a:lnTo>
                      <a:pt x="36311" y="176447"/>
                    </a:lnTo>
                    <a:lnTo>
                      <a:pt x="5314" y="176447"/>
                    </a:lnTo>
                    <a:lnTo>
                      <a:pt x="5314" y="51687"/>
                    </a:lnTo>
                    <a:close/>
                    <a:moveTo>
                      <a:pt x="20370" y="0"/>
                    </a:moveTo>
                    <a:cubicBezTo>
                      <a:pt x="25683" y="0"/>
                      <a:pt x="30111" y="1782"/>
                      <a:pt x="34540" y="6238"/>
                    </a:cubicBezTo>
                    <a:cubicBezTo>
                      <a:pt x="38082" y="9803"/>
                      <a:pt x="40739" y="15150"/>
                      <a:pt x="40739" y="20496"/>
                    </a:cubicBezTo>
                    <a:cubicBezTo>
                      <a:pt x="40739" y="25843"/>
                      <a:pt x="38968" y="31190"/>
                      <a:pt x="34540" y="34755"/>
                    </a:cubicBezTo>
                    <a:cubicBezTo>
                      <a:pt x="30997" y="38319"/>
                      <a:pt x="25683" y="40993"/>
                      <a:pt x="20370" y="40993"/>
                    </a:cubicBezTo>
                    <a:cubicBezTo>
                      <a:pt x="15056" y="40993"/>
                      <a:pt x="9742" y="39210"/>
                      <a:pt x="6199" y="34755"/>
                    </a:cubicBezTo>
                    <a:cubicBezTo>
                      <a:pt x="2657" y="31190"/>
                      <a:pt x="0" y="25843"/>
                      <a:pt x="0" y="20496"/>
                    </a:cubicBezTo>
                    <a:cubicBezTo>
                      <a:pt x="0" y="15150"/>
                      <a:pt x="1771" y="10694"/>
                      <a:pt x="6199" y="6238"/>
                    </a:cubicBezTo>
                    <a:cubicBezTo>
                      <a:pt x="10628" y="2673"/>
                      <a:pt x="15056" y="0"/>
                      <a:pt x="20370" y="0"/>
                    </a:cubicBezTo>
                  </a:path>
                </a:pathLst>
              </a:custGeom>
              <a:grpFill/>
              <a:ln w="8839" cap="flat">
                <a:noFill/>
                <a:prstDash val="solid"/>
                <a:miter/>
              </a:ln>
            </p:spPr>
            <p:txBody>
              <a:bodyPr/>
              <a:lstStyle/>
              <a:p>
                <a:endParaRPr lang="en-US"/>
              </a:p>
            </p:txBody>
          </p:sp>
        </p:grpSp>
        <p:sp>
          <p:nvSpPr>
            <p:cNvPr id="7" name="Freeform 6">
              <a:extLst>
                <a:ext uri="{FF2B5EF4-FFF2-40B4-BE49-F238E27FC236}">
                  <a16:creationId xmlns:a16="http://schemas.microsoft.com/office/drawing/2014/main" id="{87DB5C0D-BEEF-EEDF-2DBC-4587FF5CC9BC}"/>
                </a:ext>
              </a:extLst>
            </p:cNvPr>
            <p:cNvSpPr/>
            <p:nvPr/>
          </p:nvSpPr>
          <p:spPr>
            <a:xfrm>
              <a:off x="499497" y="331506"/>
              <a:ext cx="164727" cy="185358"/>
            </a:xfrm>
            <a:custGeom>
              <a:avLst/>
              <a:gdLst>
                <a:gd name="csX0" fmla="*/ 0 w 164727"/>
                <a:gd name="csY0" fmla="*/ 0 h 185358"/>
                <a:gd name="csX1" fmla="*/ 35425 w 164727"/>
                <a:gd name="csY1" fmla="*/ 0 h 185358"/>
                <a:gd name="csX2" fmla="*/ 81478 w 164727"/>
                <a:gd name="csY2" fmla="*/ 131890 h 185358"/>
                <a:gd name="csX3" fmla="*/ 128417 w 164727"/>
                <a:gd name="csY3" fmla="*/ 0 h 185358"/>
                <a:gd name="csX4" fmla="*/ 164727 w 164727"/>
                <a:gd name="csY4" fmla="*/ 0 h 185358"/>
                <a:gd name="csX5" fmla="*/ 98305 w 164727"/>
                <a:gd name="csY5" fmla="*/ 185359 h 185358"/>
                <a:gd name="csX6" fmla="*/ 64651 w 164727"/>
                <a:gd name="csY6" fmla="*/ 185359 h 18535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64727" h="185358">
                  <a:moveTo>
                    <a:pt x="0" y="0"/>
                  </a:moveTo>
                  <a:lnTo>
                    <a:pt x="35425" y="0"/>
                  </a:lnTo>
                  <a:lnTo>
                    <a:pt x="81478" y="131890"/>
                  </a:lnTo>
                  <a:lnTo>
                    <a:pt x="128417" y="0"/>
                  </a:lnTo>
                  <a:lnTo>
                    <a:pt x="164727" y="0"/>
                  </a:lnTo>
                  <a:lnTo>
                    <a:pt x="98305" y="185359"/>
                  </a:lnTo>
                  <a:lnTo>
                    <a:pt x="64651" y="185359"/>
                  </a:lnTo>
                  <a:close/>
                </a:path>
              </a:pathLst>
            </a:custGeom>
            <a:grpFill/>
            <a:ln w="8839" cap="flat">
              <a:noFill/>
              <a:prstDash val="solid"/>
              <a:miter/>
            </a:ln>
          </p:spPr>
          <p:txBody>
            <a:bodyPr/>
            <a:lstStyle/>
            <a:p>
              <a:endParaRPr lang="en-US"/>
            </a:p>
          </p:txBody>
        </p:sp>
        <p:sp>
          <p:nvSpPr>
            <p:cNvPr id="8" name="Freeform 7">
              <a:extLst>
                <a:ext uri="{FF2B5EF4-FFF2-40B4-BE49-F238E27FC236}">
                  <a16:creationId xmlns:a16="http://schemas.microsoft.com/office/drawing/2014/main" id="{0E40F3CC-2520-3D09-301F-86519190AC0F}"/>
                </a:ext>
              </a:extLst>
            </p:cNvPr>
            <p:cNvSpPr/>
            <p:nvPr/>
          </p:nvSpPr>
          <p:spPr>
            <a:xfrm>
              <a:off x="313514" y="222764"/>
              <a:ext cx="270117" cy="132803"/>
            </a:xfrm>
            <a:custGeom>
              <a:avLst/>
              <a:gdLst>
                <a:gd name="csX0" fmla="*/ 181554 w 270117"/>
                <a:gd name="csY0" fmla="*/ 8933 h 132803"/>
                <a:gd name="csX1" fmla="*/ 270118 w 270117"/>
                <a:gd name="csY1" fmla="*/ 132803 h 132803"/>
                <a:gd name="csX2" fmla="*/ 249748 w 270117"/>
                <a:gd name="csY2" fmla="*/ 132803 h 132803"/>
                <a:gd name="csX3" fmla="*/ 176241 w 270117"/>
                <a:gd name="csY3" fmla="*/ 21410 h 132803"/>
                <a:gd name="csX4" fmla="*/ 2657 w 270117"/>
                <a:gd name="csY4" fmla="*/ 132803 h 132803"/>
                <a:gd name="csX5" fmla="*/ 0 w 270117"/>
                <a:gd name="csY5" fmla="*/ 132803 h 132803"/>
                <a:gd name="csX6" fmla="*/ 181554 w 270117"/>
                <a:gd name="csY6" fmla="*/ 8933 h 13280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70117" h="132803">
                  <a:moveTo>
                    <a:pt x="181554" y="8933"/>
                  </a:moveTo>
                  <a:cubicBezTo>
                    <a:pt x="223179" y="24974"/>
                    <a:pt x="267461" y="63293"/>
                    <a:pt x="270118" y="132803"/>
                  </a:cubicBezTo>
                  <a:lnTo>
                    <a:pt x="249748" y="132803"/>
                  </a:lnTo>
                  <a:cubicBezTo>
                    <a:pt x="247091" y="77552"/>
                    <a:pt x="215208" y="38341"/>
                    <a:pt x="176241" y="21410"/>
                  </a:cubicBezTo>
                  <a:cubicBezTo>
                    <a:pt x="108933" y="-8889"/>
                    <a:pt x="7085" y="27648"/>
                    <a:pt x="2657" y="132803"/>
                  </a:cubicBezTo>
                  <a:lnTo>
                    <a:pt x="0" y="132803"/>
                  </a:lnTo>
                  <a:cubicBezTo>
                    <a:pt x="2657" y="26756"/>
                    <a:pt x="103619" y="-21366"/>
                    <a:pt x="181554" y="8933"/>
                  </a:cubicBezTo>
                </a:path>
              </a:pathLst>
            </a:custGeom>
            <a:grpFill/>
            <a:ln w="8839" cap="flat">
              <a:noFill/>
              <a:prstDash val="solid"/>
              <a:miter/>
            </a:ln>
          </p:spPr>
          <p:txBody>
            <a:bodyPr/>
            <a:lstStyle/>
            <a:p>
              <a:endParaRPr lang="en-US"/>
            </a:p>
          </p:txBody>
        </p:sp>
        <p:sp>
          <p:nvSpPr>
            <p:cNvPr id="10" name="Freeform 9">
              <a:extLst>
                <a:ext uri="{FF2B5EF4-FFF2-40B4-BE49-F238E27FC236}">
                  <a16:creationId xmlns:a16="http://schemas.microsoft.com/office/drawing/2014/main" id="{74CD06AF-0DAB-8A7F-CC45-4292F63CE293}"/>
                </a:ext>
              </a:extLst>
            </p:cNvPr>
            <p:cNvSpPr/>
            <p:nvPr/>
          </p:nvSpPr>
          <p:spPr>
            <a:xfrm>
              <a:off x="229379" y="535579"/>
              <a:ext cx="38082" cy="52577"/>
            </a:xfrm>
            <a:custGeom>
              <a:avLst/>
              <a:gdLst>
                <a:gd name="csX0" fmla="*/ 0 w 38082"/>
                <a:gd name="csY0" fmla="*/ 0 h 52577"/>
                <a:gd name="csX1" fmla="*/ 10628 w 38082"/>
                <a:gd name="csY1" fmla="*/ 0 h 52577"/>
                <a:gd name="csX2" fmla="*/ 10628 w 38082"/>
                <a:gd name="csY2" fmla="*/ 19605 h 52577"/>
                <a:gd name="csX3" fmla="*/ 27455 w 38082"/>
                <a:gd name="csY3" fmla="*/ 19605 h 52577"/>
                <a:gd name="csX4" fmla="*/ 27455 w 38082"/>
                <a:gd name="csY4" fmla="*/ 0 h 52577"/>
                <a:gd name="csX5" fmla="*/ 38082 w 38082"/>
                <a:gd name="csY5" fmla="*/ 0 h 52577"/>
                <a:gd name="csX6" fmla="*/ 38082 w 38082"/>
                <a:gd name="csY6" fmla="*/ 52578 h 52577"/>
                <a:gd name="csX7" fmla="*/ 27455 w 38082"/>
                <a:gd name="csY7" fmla="*/ 52578 h 52577"/>
                <a:gd name="csX8" fmla="*/ 27455 w 38082"/>
                <a:gd name="csY8" fmla="*/ 29408 h 52577"/>
                <a:gd name="csX9" fmla="*/ 10628 w 38082"/>
                <a:gd name="csY9" fmla="*/ 29408 h 52577"/>
                <a:gd name="csX10" fmla="*/ 10628 w 38082"/>
                <a:gd name="csY10" fmla="*/ 52578 h 52577"/>
                <a:gd name="csX11" fmla="*/ 0 w 38082"/>
                <a:gd name="csY11" fmla="*/ 52578 h 525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8082" h="52577">
                  <a:moveTo>
                    <a:pt x="0" y="0"/>
                  </a:moveTo>
                  <a:lnTo>
                    <a:pt x="10628" y="0"/>
                  </a:lnTo>
                  <a:lnTo>
                    <a:pt x="10628" y="19605"/>
                  </a:lnTo>
                  <a:lnTo>
                    <a:pt x="27455" y="19605"/>
                  </a:lnTo>
                  <a:lnTo>
                    <a:pt x="27455" y="0"/>
                  </a:lnTo>
                  <a:lnTo>
                    <a:pt x="38082" y="0"/>
                  </a:lnTo>
                  <a:lnTo>
                    <a:pt x="38082" y="52578"/>
                  </a:lnTo>
                  <a:lnTo>
                    <a:pt x="27455" y="52578"/>
                  </a:lnTo>
                  <a:lnTo>
                    <a:pt x="27455" y="29408"/>
                  </a:lnTo>
                  <a:lnTo>
                    <a:pt x="10628" y="29408"/>
                  </a:lnTo>
                  <a:lnTo>
                    <a:pt x="10628" y="52578"/>
                  </a:lnTo>
                  <a:lnTo>
                    <a:pt x="0" y="52578"/>
                  </a:lnTo>
                  <a:close/>
                </a:path>
              </a:pathLst>
            </a:custGeom>
            <a:grpFill/>
            <a:ln w="8839" cap="flat">
              <a:noFill/>
              <a:prstDash val="solid"/>
              <a:miter/>
            </a:ln>
          </p:spPr>
          <p:txBody>
            <a:bodyPr/>
            <a:lstStyle/>
            <a:p>
              <a:endParaRPr lang="en-US"/>
            </a:p>
          </p:txBody>
        </p:sp>
        <p:grpSp>
          <p:nvGrpSpPr>
            <p:cNvPr id="12" name="Graphic 8">
              <a:extLst>
                <a:ext uri="{FF2B5EF4-FFF2-40B4-BE49-F238E27FC236}">
                  <a16:creationId xmlns:a16="http://schemas.microsoft.com/office/drawing/2014/main" id="{669C9AC7-8659-5EAE-5C7F-5C2A32805A92}"/>
                </a:ext>
              </a:extLst>
            </p:cNvPr>
            <p:cNvGrpSpPr/>
            <p:nvPr/>
          </p:nvGrpSpPr>
          <p:grpSpPr>
            <a:xfrm>
              <a:off x="278974" y="546273"/>
              <a:ext cx="90334" cy="41883"/>
              <a:chOff x="278974" y="546273"/>
              <a:chExt cx="90334" cy="41883"/>
            </a:xfrm>
            <a:grpFill/>
          </p:grpSpPr>
          <p:sp>
            <p:nvSpPr>
              <p:cNvPr id="22" name="Freeform 21">
                <a:extLst>
                  <a:ext uri="{FF2B5EF4-FFF2-40B4-BE49-F238E27FC236}">
                    <a16:creationId xmlns:a16="http://schemas.microsoft.com/office/drawing/2014/main" id="{1712329C-2BA4-DB80-F959-812463D55211}"/>
                  </a:ext>
                </a:extLst>
              </p:cNvPr>
              <p:cNvSpPr/>
              <p:nvPr/>
            </p:nvSpPr>
            <p:spPr>
              <a:xfrm>
                <a:off x="278974" y="546273"/>
                <a:ext cx="39853" cy="41883"/>
              </a:xfrm>
              <a:custGeom>
                <a:avLst/>
                <a:gdLst>
                  <a:gd name="csX0" fmla="*/ 30111 w 39853"/>
                  <a:gd name="csY0" fmla="*/ 17823 h 41883"/>
                  <a:gd name="csX1" fmla="*/ 26569 w 39853"/>
                  <a:gd name="csY1" fmla="*/ 12476 h 41883"/>
                  <a:gd name="csX2" fmla="*/ 20370 w 39853"/>
                  <a:gd name="csY2" fmla="*/ 10694 h 41883"/>
                  <a:gd name="csX3" fmla="*/ 13284 w 39853"/>
                  <a:gd name="csY3" fmla="*/ 13367 h 41883"/>
                  <a:gd name="csX4" fmla="*/ 9742 w 39853"/>
                  <a:gd name="csY4" fmla="*/ 18714 h 41883"/>
                  <a:gd name="csX5" fmla="*/ 30111 w 39853"/>
                  <a:gd name="csY5" fmla="*/ 18714 h 41883"/>
                  <a:gd name="csX6" fmla="*/ 39853 w 39853"/>
                  <a:gd name="csY6" fmla="*/ 24952 h 41883"/>
                  <a:gd name="csX7" fmla="*/ 8856 w 39853"/>
                  <a:gd name="csY7" fmla="*/ 24952 h 41883"/>
                  <a:gd name="csX8" fmla="*/ 12399 w 39853"/>
                  <a:gd name="csY8" fmla="*/ 31190 h 41883"/>
                  <a:gd name="csX9" fmla="*/ 19484 w 39853"/>
                  <a:gd name="csY9" fmla="*/ 33864 h 41883"/>
                  <a:gd name="csX10" fmla="*/ 29226 w 39853"/>
                  <a:gd name="csY10" fmla="*/ 30299 h 41883"/>
                  <a:gd name="csX11" fmla="*/ 37197 w 39853"/>
                  <a:gd name="csY11" fmla="*/ 33864 h 41883"/>
                  <a:gd name="csX12" fmla="*/ 30111 w 39853"/>
                  <a:gd name="csY12" fmla="*/ 40102 h 41883"/>
                  <a:gd name="csX13" fmla="*/ 20370 w 39853"/>
                  <a:gd name="csY13" fmla="*/ 41884 h 41883"/>
                  <a:gd name="csX14" fmla="*/ 5314 w 39853"/>
                  <a:gd name="csY14" fmla="*/ 35646 h 41883"/>
                  <a:gd name="csX15" fmla="*/ 0 w 39853"/>
                  <a:gd name="csY15" fmla="*/ 21388 h 41883"/>
                  <a:gd name="csX16" fmla="*/ 5314 w 39853"/>
                  <a:gd name="csY16" fmla="*/ 6238 h 41883"/>
                  <a:gd name="csX17" fmla="*/ 19484 w 39853"/>
                  <a:gd name="csY17" fmla="*/ 0 h 41883"/>
                  <a:gd name="csX18" fmla="*/ 34540 w 39853"/>
                  <a:gd name="csY18" fmla="*/ 6238 h 41883"/>
                  <a:gd name="csX19" fmla="*/ 39853 w 39853"/>
                  <a:gd name="csY19" fmla="*/ 21388 h 41883"/>
                  <a:gd name="csX20" fmla="*/ 39853 w 39853"/>
                  <a:gd name="csY20" fmla="*/ 24952 h 418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9853" h="41883">
                    <a:moveTo>
                      <a:pt x="30111" y="17823"/>
                    </a:moveTo>
                    <a:cubicBezTo>
                      <a:pt x="29226" y="16041"/>
                      <a:pt x="28340" y="14258"/>
                      <a:pt x="26569" y="12476"/>
                    </a:cubicBezTo>
                    <a:cubicBezTo>
                      <a:pt x="24798" y="10694"/>
                      <a:pt x="22141" y="10694"/>
                      <a:pt x="20370" y="10694"/>
                    </a:cubicBezTo>
                    <a:cubicBezTo>
                      <a:pt x="17713" y="10694"/>
                      <a:pt x="15056" y="11585"/>
                      <a:pt x="13284" y="13367"/>
                    </a:cubicBezTo>
                    <a:cubicBezTo>
                      <a:pt x="12399" y="14258"/>
                      <a:pt x="10628" y="16041"/>
                      <a:pt x="9742" y="18714"/>
                    </a:cubicBezTo>
                    <a:lnTo>
                      <a:pt x="30111" y="18714"/>
                    </a:lnTo>
                    <a:close/>
                    <a:moveTo>
                      <a:pt x="39853" y="24952"/>
                    </a:moveTo>
                    <a:lnTo>
                      <a:pt x="8856" y="24952"/>
                    </a:lnTo>
                    <a:cubicBezTo>
                      <a:pt x="9742" y="27626"/>
                      <a:pt x="10628" y="30299"/>
                      <a:pt x="12399" y="31190"/>
                    </a:cubicBezTo>
                    <a:cubicBezTo>
                      <a:pt x="14170" y="32972"/>
                      <a:pt x="16827" y="33864"/>
                      <a:pt x="19484" y="33864"/>
                    </a:cubicBezTo>
                    <a:cubicBezTo>
                      <a:pt x="23026" y="33864"/>
                      <a:pt x="26569" y="32972"/>
                      <a:pt x="29226" y="30299"/>
                    </a:cubicBezTo>
                    <a:lnTo>
                      <a:pt x="37197" y="33864"/>
                    </a:lnTo>
                    <a:cubicBezTo>
                      <a:pt x="35425" y="36537"/>
                      <a:pt x="32768" y="39210"/>
                      <a:pt x="30111" y="40102"/>
                    </a:cubicBezTo>
                    <a:cubicBezTo>
                      <a:pt x="27455" y="41884"/>
                      <a:pt x="23912" y="41884"/>
                      <a:pt x="20370" y="41884"/>
                    </a:cubicBezTo>
                    <a:cubicBezTo>
                      <a:pt x="14170" y="41884"/>
                      <a:pt x="9742" y="40102"/>
                      <a:pt x="5314" y="35646"/>
                    </a:cubicBezTo>
                    <a:cubicBezTo>
                      <a:pt x="1771" y="32081"/>
                      <a:pt x="0" y="26734"/>
                      <a:pt x="0" y="21388"/>
                    </a:cubicBezTo>
                    <a:cubicBezTo>
                      <a:pt x="0" y="15150"/>
                      <a:pt x="1771" y="10694"/>
                      <a:pt x="5314" y="6238"/>
                    </a:cubicBezTo>
                    <a:cubicBezTo>
                      <a:pt x="8856" y="2673"/>
                      <a:pt x="14170" y="0"/>
                      <a:pt x="19484" y="0"/>
                    </a:cubicBezTo>
                    <a:cubicBezTo>
                      <a:pt x="25683" y="0"/>
                      <a:pt x="30997" y="1782"/>
                      <a:pt x="34540" y="6238"/>
                    </a:cubicBezTo>
                    <a:cubicBezTo>
                      <a:pt x="38082" y="9803"/>
                      <a:pt x="39853" y="15150"/>
                      <a:pt x="39853" y="21388"/>
                    </a:cubicBezTo>
                    <a:lnTo>
                      <a:pt x="39853" y="24952"/>
                    </a:lnTo>
                    <a:close/>
                  </a:path>
                </a:pathLst>
              </a:custGeom>
              <a:grpFill/>
              <a:ln w="8839" cap="flat">
                <a:noFill/>
                <a:prstDash val="solid"/>
                <a:miter/>
              </a:ln>
            </p:spPr>
            <p:txBody>
              <a:bodyPr/>
              <a:lstStyle/>
              <a:p>
                <a:endParaRPr lang="en-US"/>
              </a:p>
            </p:txBody>
          </p:sp>
          <p:sp>
            <p:nvSpPr>
              <p:cNvPr id="23" name="Freeform 22">
                <a:extLst>
                  <a:ext uri="{FF2B5EF4-FFF2-40B4-BE49-F238E27FC236}">
                    <a16:creationId xmlns:a16="http://schemas.microsoft.com/office/drawing/2014/main" id="{9627C0E0-8DEE-4E90-8398-64D686CD9967}"/>
                  </a:ext>
                </a:extLst>
              </p:cNvPr>
              <p:cNvSpPr/>
              <p:nvPr/>
            </p:nvSpPr>
            <p:spPr>
              <a:xfrm>
                <a:off x="329455" y="547164"/>
                <a:ext cx="39853" cy="40992"/>
              </a:xfrm>
              <a:custGeom>
                <a:avLst/>
                <a:gdLst>
                  <a:gd name="csX0" fmla="*/ 20370 w 39853"/>
                  <a:gd name="csY0" fmla="*/ 9803 h 40992"/>
                  <a:gd name="csX1" fmla="*/ 13284 w 39853"/>
                  <a:gd name="csY1" fmla="*/ 13367 h 40992"/>
                  <a:gd name="csX2" fmla="*/ 10628 w 39853"/>
                  <a:gd name="csY2" fmla="*/ 21388 h 40992"/>
                  <a:gd name="csX3" fmla="*/ 13284 w 39853"/>
                  <a:gd name="csY3" fmla="*/ 29408 h 40992"/>
                  <a:gd name="csX4" fmla="*/ 20370 w 39853"/>
                  <a:gd name="csY4" fmla="*/ 32972 h 40992"/>
                  <a:gd name="csX5" fmla="*/ 28340 w 39853"/>
                  <a:gd name="csY5" fmla="*/ 29408 h 40992"/>
                  <a:gd name="csX6" fmla="*/ 30997 w 39853"/>
                  <a:gd name="csY6" fmla="*/ 21388 h 40992"/>
                  <a:gd name="csX7" fmla="*/ 28340 w 39853"/>
                  <a:gd name="csY7" fmla="*/ 13367 h 40992"/>
                  <a:gd name="csX8" fmla="*/ 20370 w 39853"/>
                  <a:gd name="csY8" fmla="*/ 9803 h 40992"/>
                  <a:gd name="csX9" fmla="*/ 30111 w 39853"/>
                  <a:gd name="csY9" fmla="*/ 1782 h 40992"/>
                  <a:gd name="csX10" fmla="*/ 39853 w 39853"/>
                  <a:gd name="csY10" fmla="*/ 1782 h 40992"/>
                  <a:gd name="csX11" fmla="*/ 39853 w 39853"/>
                  <a:gd name="csY11" fmla="*/ 40993 h 40992"/>
                  <a:gd name="csX12" fmla="*/ 30111 w 39853"/>
                  <a:gd name="csY12" fmla="*/ 40993 h 40992"/>
                  <a:gd name="csX13" fmla="*/ 30111 w 39853"/>
                  <a:gd name="csY13" fmla="*/ 36537 h 40992"/>
                  <a:gd name="csX14" fmla="*/ 24798 w 39853"/>
                  <a:gd name="csY14" fmla="*/ 40102 h 40992"/>
                  <a:gd name="csX15" fmla="*/ 18598 w 39853"/>
                  <a:gd name="csY15" fmla="*/ 40993 h 40992"/>
                  <a:gd name="csX16" fmla="*/ 5314 w 39853"/>
                  <a:gd name="csY16" fmla="*/ 34755 h 40992"/>
                  <a:gd name="csX17" fmla="*/ 0 w 39853"/>
                  <a:gd name="csY17" fmla="*/ 20496 h 40992"/>
                  <a:gd name="csX18" fmla="*/ 5314 w 39853"/>
                  <a:gd name="csY18" fmla="*/ 5347 h 40992"/>
                  <a:gd name="csX19" fmla="*/ 18598 w 39853"/>
                  <a:gd name="csY19" fmla="*/ 0 h 40992"/>
                  <a:gd name="csX20" fmla="*/ 24798 w 39853"/>
                  <a:gd name="csY20" fmla="*/ 891 h 40992"/>
                  <a:gd name="csX21" fmla="*/ 30111 w 39853"/>
                  <a:gd name="csY21" fmla="*/ 4456 h 40992"/>
                  <a:gd name="csX22" fmla="*/ 30111 w 39853"/>
                  <a:gd name="csY22" fmla="*/ 1782 h 40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9853" h="40992">
                    <a:moveTo>
                      <a:pt x="20370" y="9803"/>
                    </a:moveTo>
                    <a:cubicBezTo>
                      <a:pt x="17713" y="9803"/>
                      <a:pt x="15056" y="10694"/>
                      <a:pt x="13284" y="13367"/>
                    </a:cubicBezTo>
                    <a:cubicBezTo>
                      <a:pt x="11513" y="15149"/>
                      <a:pt x="10628" y="18714"/>
                      <a:pt x="10628" y="21388"/>
                    </a:cubicBezTo>
                    <a:cubicBezTo>
                      <a:pt x="10628" y="24952"/>
                      <a:pt x="11513" y="27626"/>
                      <a:pt x="13284" y="29408"/>
                    </a:cubicBezTo>
                    <a:cubicBezTo>
                      <a:pt x="15056" y="31190"/>
                      <a:pt x="17713" y="32972"/>
                      <a:pt x="20370" y="32972"/>
                    </a:cubicBezTo>
                    <a:cubicBezTo>
                      <a:pt x="23026" y="32972"/>
                      <a:pt x="25683" y="32081"/>
                      <a:pt x="28340" y="29408"/>
                    </a:cubicBezTo>
                    <a:cubicBezTo>
                      <a:pt x="30111" y="27626"/>
                      <a:pt x="30997" y="24061"/>
                      <a:pt x="30997" y="21388"/>
                    </a:cubicBezTo>
                    <a:cubicBezTo>
                      <a:pt x="30997" y="17823"/>
                      <a:pt x="30111" y="15149"/>
                      <a:pt x="28340" y="13367"/>
                    </a:cubicBezTo>
                    <a:cubicBezTo>
                      <a:pt x="25683" y="10694"/>
                      <a:pt x="23026" y="9803"/>
                      <a:pt x="20370" y="9803"/>
                    </a:cubicBezTo>
                    <a:moveTo>
                      <a:pt x="30111" y="1782"/>
                    </a:moveTo>
                    <a:lnTo>
                      <a:pt x="39853" y="1782"/>
                    </a:lnTo>
                    <a:lnTo>
                      <a:pt x="39853" y="40993"/>
                    </a:lnTo>
                    <a:lnTo>
                      <a:pt x="30111" y="40993"/>
                    </a:lnTo>
                    <a:lnTo>
                      <a:pt x="30111" y="36537"/>
                    </a:lnTo>
                    <a:cubicBezTo>
                      <a:pt x="28340" y="38319"/>
                      <a:pt x="26569" y="39211"/>
                      <a:pt x="24798" y="40102"/>
                    </a:cubicBezTo>
                    <a:cubicBezTo>
                      <a:pt x="23026" y="40993"/>
                      <a:pt x="21255" y="40993"/>
                      <a:pt x="18598" y="40993"/>
                    </a:cubicBezTo>
                    <a:cubicBezTo>
                      <a:pt x="13284" y="40993"/>
                      <a:pt x="8856" y="39211"/>
                      <a:pt x="5314" y="34755"/>
                    </a:cubicBezTo>
                    <a:cubicBezTo>
                      <a:pt x="1771" y="31190"/>
                      <a:pt x="0" y="25843"/>
                      <a:pt x="0" y="20496"/>
                    </a:cubicBezTo>
                    <a:cubicBezTo>
                      <a:pt x="0" y="14258"/>
                      <a:pt x="1771" y="9803"/>
                      <a:pt x="5314" y="5347"/>
                    </a:cubicBezTo>
                    <a:cubicBezTo>
                      <a:pt x="8856" y="1782"/>
                      <a:pt x="13284" y="0"/>
                      <a:pt x="18598" y="0"/>
                    </a:cubicBezTo>
                    <a:cubicBezTo>
                      <a:pt x="21255" y="0"/>
                      <a:pt x="23026" y="0"/>
                      <a:pt x="24798" y="891"/>
                    </a:cubicBezTo>
                    <a:cubicBezTo>
                      <a:pt x="26569" y="1782"/>
                      <a:pt x="28340" y="2673"/>
                      <a:pt x="30111" y="4456"/>
                    </a:cubicBezTo>
                    <a:lnTo>
                      <a:pt x="30111" y="1782"/>
                    </a:lnTo>
                    <a:close/>
                  </a:path>
                </a:pathLst>
              </a:custGeom>
              <a:grpFill/>
              <a:ln w="8839" cap="flat">
                <a:noFill/>
                <a:prstDash val="solid"/>
                <a:miter/>
              </a:ln>
            </p:spPr>
            <p:txBody>
              <a:bodyPr/>
              <a:lstStyle/>
              <a:p>
                <a:endParaRPr lang="en-US"/>
              </a:p>
            </p:txBody>
          </p:sp>
        </p:grpSp>
        <p:sp>
          <p:nvSpPr>
            <p:cNvPr id="13" name="Rectangle 12">
              <a:extLst>
                <a:ext uri="{FF2B5EF4-FFF2-40B4-BE49-F238E27FC236}">
                  <a16:creationId xmlns:a16="http://schemas.microsoft.com/office/drawing/2014/main" id="{630A1CE9-D3FD-C3BF-9669-1D0C4DBE68D2}"/>
                </a:ext>
              </a:extLst>
            </p:cNvPr>
            <p:cNvSpPr/>
            <p:nvPr/>
          </p:nvSpPr>
          <p:spPr>
            <a:xfrm>
              <a:off x="383479" y="533797"/>
              <a:ext cx="9741" cy="54360"/>
            </a:xfrm>
            <a:prstGeom prst="rect">
              <a:avLst/>
            </a:prstGeom>
            <a:grpFill/>
            <a:ln w="8839" cap="flat">
              <a:noFill/>
              <a:prstDash val="solid"/>
              <a:miter/>
            </a:ln>
          </p:spPr>
          <p:txBody>
            <a:bodyPr/>
            <a:lstStyle/>
            <a:p>
              <a:endParaRPr lang="en-US"/>
            </a:p>
          </p:txBody>
        </p:sp>
        <p:sp>
          <p:nvSpPr>
            <p:cNvPr id="14" name="Freeform 13">
              <a:extLst>
                <a:ext uri="{FF2B5EF4-FFF2-40B4-BE49-F238E27FC236}">
                  <a16:creationId xmlns:a16="http://schemas.microsoft.com/office/drawing/2014/main" id="{50297B8F-4B5D-C6B8-C7E9-30D196E6ECD0}"/>
                </a:ext>
              </a:extLst>
            </p:cNvPr>
            <p:cNvSpPr/>
            <p:nvPr/>
          </p:nvSpPr>
          <p:spPr>
            <a:xfrm>
              <a:off x="406505" y="534688"/>
              <a:ext cx="20369" cy="53468"/>
            </a:xfrm>
            <a:custGeom>
              <a:avLst/>
              <a:gdLst>
                <a:gd name="csX0" fmla="*/ 4428 w 20369"/>
                <a:gd name="csY0" fmla="*/ 0 h 53468"/>
                <a:gd name="csX1" fmla="*/ 14170 w 20369"/>
                <a:gd name="csY1" fmla="*/ 0 h 53468"/>
                <a:gd name="csX2" fmla="*/ 14170 w 20369"/>
                <a:gd name="csY2" fmla="*/ 14258 h 53468"/>
                <a:gd name="csX3" fmla="*/ 20370 w 20369"/>
                <a:gd name="csY3" fmla="*/ 14258 h 53468"/>
                <a:gd name="csX4" fmla="*/ 20370 w 20369"/>
                <a:gd name="csY4" fmla="*/ 23170 h 53468"/>
                <a:gd name="csX5" fmla="*/ 14170 w 20369"/>
                <a:gd name="csY5" fmla="*/ 23170 h 53468"/>
                <a:gd name="csX6" fmla="*/ 14170 w 20369"/>
                <a:gd name="csY6" fmla="*/ 53469 h 53468"/>
                <a:gd name="csX7" fmla="*/ 4428 w 20369"/>
                <a:gd name="csY7" fmla="*/ 53469 h 53468"/>
                <a:gd name="csX8" fmla="*/ 4428 w 20369"/>
                <a:gd name="csY8" fmla="*/ 23170 h 53468"/>
                <a:gd name="csX9" fmla="*/ 0 w 20369"/>
                <a:gd name="csY9" fmla="*/ 23170 h 53468"/>
                <a:gd name="csX10" fmla="*/ 0 w 20369"/>
                <a:gd name="csY10" fmla="*/ 14258 h 53468"/>
                <a:gd name="csX11" fmla="*/ 4428 w 20369"/>
                <a:gd name="csY11" fmla="*/ 14258 h 534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0369" h="53468">
                  <a:moveTo>
                    <a:pt x="4428" y="0"/>
                  </a:moveTo>
                  <a:lnTo>
                    <a:pt x="14170" y="0"/>
                  </a:lnTo>
                  <a:lnTo>
                    <a:pt x="14170" y="14258"/>
                  </a:lnTo>
                  <a:lnTo>
                    <a:pt x="20370" y="14258"/>
                  </a:lnTo>
                  <a:lnTo>
                    <a:pt x="20370" y="23170"/>
                  </a:lnTo>
                  <a:lnTo>
                    <a:pt x="14170" y="23170"/>
                  </a:lnTo>
                  <a:lnTo>
                    <a:pt x="14170" y="53469"/>
                  </a:lnTo>
                  <a:lnTo>
                    <a:pt x="4428" y="53469"/>
                  </a:lnTo>
                  <a:lnTo>
                    <a:pt x="4428" y="23170"/>
                  </a:lnTo>
                  <a:lnTo>
                    <a:pt x="0" y="23170"/>
                  </a:lnTo>
                  <a:lnTo>
                    <a:pt x="0" y="14258"/>
                  </a:lnTo>
                  <a:lnTo>
                    <a:pt x="4428" y="14258"/>
                  </a:lnTo>
                  <a:close/>
                </a:path>
              </a:pathLst>
            </a:custGeom>
            <a:grpFill/>
            <a:ln w="8839" cap="flat">
              <a:noFill/>
              <a:prstDash val="solid"/>
              <a:miter/>
            </a:ln>
          </p:spPr>
          <p:txBody>
            <a:bodyPr/>
            <a:lstStyle/>
            <a:p>
              <a:endParaRPr lang="en-US"/>
            </a:p>
          </p:txBody>
        </p:sp>
        <p:grpSp>
          <p:nvGrpSpPr>
            <p:cNvPr id="15" name="Graphic 8">
              <a:extLst>
                <a:ext uri="{FF2B5EF4-FFF2-40B4-BE49-F238E27FC236}">
                  <a16:creationId xmlns:a16="http://schemas.microsoft.com/office/drawing/2014/main" id="{09009170-2568-23D1-0081-AE6B2F4213D4}"/>
                </a:ext>
              </a:extLst>
            </p:cNvPr>
            <p:cNvGrpSpPr/>
            <p:nvPr/>
          </p:nvGrpSpPr>
          <p:grpSpPr>
            <a:xfrm>
              <a:off x="439274" y="533797"/>
              <a:ext cx="215208" cy="55251"/>
              <a:chOff x="439274" y="533797"/>
              <a:chExt cx="215208" cy="55251"/>
            </a:xfrm>
            <a:grpFill/>
          </p:grpSpPr>
          <p:sp>
            <p:nvSpPr>
              <p:cNvPr id="16" name="Freeform 15">
                <a:extLst>
                  <a:ext uri="{FF2B5EF4-FFF2-40B4-BE49-F238E27FC236}">
                    <a16:creationId xmlns:a16="http://schemas.microsoft.com/office/drawing/2014/main" id="{C0054C89-4AB4-448F-19A0-F68917973B3E}"/>
                  </a:ext>
                </a:extLst>
              </p:cNvPr>
              <p:cNvSpPr/>
              <p:nvPr/>
            </p:nvSpPr>
            <p:spPr>
              <a:xfrm>
                <a:off x="439274" y="533797"/>
                <a:ext cx="34539" cy="54359"/>
              </a:xfrm>
              <a:custGeom>
                <a:avLst/>
                <a:gdLst>
                  <a:gd name="csX0" fmla="*/ 0 w 34539"/>
                  <a:gd name="csY0" fmla="*/ 0 h 54359"/>
                  <a:gd name="csX1" fmla="*/ 9742 w 34539"/>
                  <a:gd name="csY1" fmla="*/ 0 h 54359"/>
                  <a:gd name="csX2" fmla="*/ 9742 w 34539"/>
                  <a:gd name="csY2" fmla="*/ 18714 h 54359"/>
                  <a:gd name="csX3" fmla="*/ 15056 w 34539"/>
                  <a:gd name="csY3" fmla="*/ 15149 h 54359"/>
                  <a:gd name="csX4" fmla="*/ 21255 w 34539"/>
                  <a:gd name="csY4" fmla="*/ 14258 h 54359"/>
                  <a:gd name="csX5" fmla="*/ 30997 w 34539"/>
                  <a:gd name="csY5" fmla="*/ 17823 h 54359"/>
                  <a:gd name="csX6" fmla="*/ 34540 w 34539"/>
                  <a:gd name="csY6" fmla="*/ 27626 h 54359"/>
                  <a:gd name="csX7" fmla="*/ 34540 w 34539"/>
                  <a:gd name="csY7" fmla="*/ 54360 h 54359"/>
                  <a:gd name="csX8" fmla="*/ 24798 w 34539"/>
                  <a:gd name="csY8" fmla="*/ 54360 h 54359"/>
                  <a:gd name="csX9" fmla="*/ 24798 w 34539"/>
                  <a:gd name="csY9" fmla="*/ 37428 h 54359"/>
                  <a:gd name="csX10" fmla="*/ 23912 w 34539"/>
                  <a:gd name="csY10" fmla="*/ 28517 h 54359"/>
                  <a:gd name="csX11" fmla="*/ 22141 w 34539"/>
                  <a:gd name="csY11" fmla="*/ 24952 h 54359"/>
                  <a:gd name="csX12" fmla="*/ 18598 w 34539"/>
                  <a:gd name="csY12" fmla="*/ 24061 h 54359"/>
                  <a:gd name="csX13" fmla="*/ 13284 w 34539"/>
                  <a:gd name="csY13" fmla="*/ 25843 h 54359"/>
                  <a:gd name="csX14" fmla="*/ 10628 w 34539"/>
                  <a:gd name="csY14" fmla="*/ 31190 h 54359"/>
                  <a:gd name="csX15" fmla="*/ 10628 w 34539"/>
                  <a:gd name="csY15" fmla="*/ 39211 h 54359"/>
                  <a:gd name="csX16" fmla="*/ 10628 w 34539"/>
                  <a:gd name="csY16" fmla="*/ 54360 h 54359"/>
                  <a:gd name="csX17" fmla="*/ 886 w 34539"/>
                  <a:gd name="csY17" fmla="*/ 54360 h 54359"/>
                  <a:gd name="csX18" fmla="*/ 886 w 34539"/>
                  <a:gd name="csY18" fmla="*/ 0 h 543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539" h="54359">
                    <a:moveTo>
                      <a:pt x="0" y="0"/>
                    </a:moveTo>
                    <a:lnTo>
                      <a:pt x="9742" y="0"/>
                    </a:lnTo>
                    <a:lnTo>
                      <a:pt x="9742" y="18714"/>
                    </a:lnTo>
                    <a:cubicBezTo>
                      <a:pt x="11513" y="16932"/>
                      <a:pt x="13284" y="16041"/>
                      <a:pt x="15056" y="15149"/>
                    </a:cubicBezTo>
                    <a:cubicBezTo>
                      <a:pt x="16827" y="14258"/>
                      <a:pt x="18598" y="14258"/>
                      <a:pt x="21255" y="14258"/>
                    </a:cubicBezTo>
                    <a:cubicBezTo>
                      <a:pt x="24798" y="14258"/>
                      <a:pt x="28340" y="15149"/>
                      <a:pt x="30997" y="17823"/>
                    </a:cubicBezTo>
                    <a:cubicBezTo>
                      <a:pt x="33654" y="20496"/>
                      <a:pt x="34540" y="23170"/>
                      <a:pt x="34540" y="27626"/>
                    </a:cubicBezTo>
                    <a:lnTo>
                      <a:pt x="34540" y="54360"/>
                    </a:lnTo>
                    <a:lnTo>
                      <a:pt x="24798" y="54360"/>
                    </a:lnTo>
                    <a:lnTo>
                      <a:pt x="24798" y="37428"/>
                    </a:lnTo>
                    <a:cubicBezTo>
                      <a:pt x="24798" y="32972"/>
                      <a:pt x="24798" y="29408"/>
                      <a:pt x="23912" y="28517"/>
                    </a:cubicBezTo>
                    <a:cubicBezTo>
                      <a:pt x="23026" y="27626"/>
                      <a:pt x="23026" y="25843"/>
                      <a:pt x="22141" y="24952"/>
                    </a:cubicBezTo>
                    <a:cubicBezTo>
                      <a:pt x="21255" y="24061"/>
                      <a:pt x="19484" y="24061"/>
                      <a:pt x="18598" y="24061"/>
                    </a:cubicBezTo>
                    <a:cubicBezTo>
                      <a:pt x="16827" y="24061"/>
                      <a:pt x="15056" y="24952"/>
                      <a:pt x="13284" y="25843"/>
                    </a:cubicBezTo>
                    <a:cubicBezTo>
                      <a:pt x="11513" y="26734"/>
                      <a:pt x="10628" y="28517"/>
                      <a:pt x="10628" y="31190"/>
                    </a:cubicBezTo>
                    <a:cubicBezTo>
                      <a:pt x="10628" y="32081"/>
                      <a:pt x="10628" y="34755"/>
                      <a:pt x="10628" y="39211"/>
                    </a:cubicBezTo>
                    <a:lnTo>
                      <a:pt x="10628" y="54360"/>
                    </a:lnTo>
                    <a:lnTo>
                      <a:pt x="886" y="54360"/>
                    </a:lnTo>
                    <a:lnTo>
                      <a:pt x="886" y="0"/>
                    </a:lnTo>
                    <a:close/>
                  </a:path>
                </a:pathLst>
              </a:custGeom>
              <a:grpFill/>
              <a:ln w="8839" cap="flat">
                <a:noFill/>
                <a:prstDash val="solid"/>
                <a:miter/>
              </a:ln>
            </p:spPr>
            <p:txBody>
              <a:bodyPr/>
              <a:lstStyle/>
              <a:p>
                <a:endParaRPr lang="en-US"/>
              </a:p>
            </p:txBody>
          </p:sp>
          <p:sp>
            <p:nvSpPr>
              <p:cNvPr id="18" name="Freeform 17">
                <a:extLst>
                  <a:ext uri="{FF2B5EF4-FFF2-40B4-BE49-F238E27FC236}">
                    <a16:creationId xmlns:a16="http://schemas.microsoft.com/office/drawing/2014/main" id="{F022FA31-345E-D771-D0D9-D02FB3E3D3E0}"/>
                  </a:ext>
                </a:extLst>
              </p:cNvPr>
              <p:cNvSpPr/>
              <p:nvPr/>
            </p:nvSpPr>
            <p:spPr>
              <a:xfrm>
                <a:off x="484441" y="548055"/>
                <a:ext cx="39853" cy="40992"/>
              </a:xfrm>
              <a:custGeom>
                <a:avLst/>
                <a:gdLst>
                  <a:gd name="csX0" fmla="*/ 39853 w 39853"/>
                  <a:gd name="csY0" fmla="*/ 8911 h 40992"/>
                  <a:gd name="csX1" fmla="*/ 31883 w 39853"/>
                  <a:gd name="csY1" fmla="*/ 13367 h 40992"/>
                  <a:gd name="csX2" fmla="*/ 27455 w 39853"/>
                  <a:gd name="csY2" fmla="*/ 9803 h 40992"/>
                  <a:gd name="csX3" fmla="*/ 22141 w 39853"/>
                  <a:gd name="csY3" fmla="*/ 8911 h 40992"/>
                  <a:gd name="csX4" fmla="*/ 13284 w 39853"/>
                  <a:gd name="csY4" fmla="*/ 12476 h 40992"/>
                  <a:gd name="csX5" fmla="*/ 9742 w 39853"/>
                  <a:gd name="csY5" fmla="*/ 20496 h 40992"/>
                  <a:gd name="csX6" fmla="*/ 13284 w 39853"/>
                  <a:gd name="csY6" fmla="*/ 28517 h 40992"/>
                  <a:gd name="csX7" fmla="*/ 22141 w 39853"/>
                  <a:gd name="csY7" fmla="*/ 32081 h 40992"/>
                  <a:gd name="csX8" fmla="*/ 31883 w 39853"/>
                  <a:gd name="csY8" fmla="*/ 27626 h 40992"/>
                  <a:gd name="csX9" fmla="*/ 39853 w 39853"/>
                  <a:gd name="csY9" fmla="*/ 32972 h 40992"/>
                  <a:gd name="csX10" fmla="*/ 22141 w 39853"/>
                  <a:gd name="csY10" fmla="*/ 40993 h 40992"/>
                  <a:gd name="csX11" fmla="*/ 6199 w 39853"/>
                  <a:gd name="csY11" fmla="*/ 34755 h 40992"/>
                  <a:gd name="csX12" fmla="*/ 0 w 39853"/>
                  <a:gd name="csY12" fmla="*/ 20496 h 40992"/>
                  <a:gd name="csX13" fmla="*/ 2657 w 39853"/>
                  <a:gd name="csY13" fmla="*/ 9803 h 40992"/>
                  <a:gd name="csX14" fmla="*/ 10628 w 39853"/>
                  <a:gd name="csY14" fmla="*/ 2673 h 40992"/>
                  <a:gd name="csX15" fmla="*/ 22141 w 39853"/>
                  <a:gd name="csY15" fmla="*/ 0 h 40992"/>
                  <a:gd name="csX16" fmla="*/ 32768 w 39853"/>
                  <a:gd name="csY16" fmla="*/ 2673 h 40992"/>
                  <a:gd name="csX17" fmla="*/ 39853 w 39853"/>
                  <a:gd name="csY17" fmla="*/ 8911 h 40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9853" h="40992">
                    <a:moveTo>
                      <a:pt x="39853" y="8911"/>
                    </a:moveTo>
                    <a:lnTo>
                      <a:pt x="31883" y="13367"/>
                    </a:lnTo>
                    <a:cubicBezTo>
                      <a:pt x="30111" y="11585"/>
                      <a:pt x="29226" y="10694"/>
                      <a:pt x="27455" y="9803"/>
                    </a:cubicBezTo>
                    <a:cubicBezTo>
                      <a:pt x="25683" y="8911"/>
                      <a:pt x="23912" y="8911"/>
                      <a:pt x="22141" y="8911"/>
                    </a:cubicBezTo>
                    <a:cubicBezTo>
                      <a:pt x="18598" y="8911"/>
                      <a:pt x="15941" y="9803"/>
                      <a:pt x="13284" y="12476"/>
                    </a:cubicBezTo>
                    <a:cubicBezTo>
                      <a:pt x="10628" y="14258"/>
                      <a:pt x="9742" y="17823"/>
                      <a:pt x="9742" y="20496"/>
                    </a:cubicBezTo>
                    <a:cubicBezTo>
                      <a:pt x="9742" y="24061"/>
                      <a:pt x="10628" y="26734"/>
                      <a:pt x="13284" y="28517"/>
                    </a:cubicBezTo>
                    <a:cubicBezTo>
                      <a:pt x="15056" y="30299"/>
                      <a:pt x="18598" y="32081"/>
                      <a:pt x="22141" y="32081"/>
                    </a:cubicBezTo>
                    <a:cubicBezTo>
                      <a:pt x="26569" y="32081"/>
                      <a:pt x="30111" y="30299"/>
                      <a:pt x="31883" y="27626"/>
                    </a:cubicBezTo>
                    <a:lnTo>
                      <a:pt x="39853" y="32972"/>
                    </a:lnTo>
                    <a:cubicBezTo>
                      <a:pt x="35425" y="38319"/>
                      <a:pt x="30111" y="40993"/>
                      <a:pt x="22141" y="40993"/>
                    </a:cubicBezTo>
                    <a:cubicBezTo>
                      <a:pt x="15056" y="40993"/>
                      <a:pt x="9742" y="39211"/>
                      <a:pt x="6199" y="34755"/>
                    </a:cubicBezTo>
                    <a:cubicBezTo>
                      <a:pt x="2657" y="30299"/>
                      <a:pt x="0" y="25843"/>
                      <a:pt x="0" y="20496"/>
                    </a:cubicBezTo>
                    <a:cubicBezTo>
                      <a:pt x="0" y="16932"/>
                      <a:pt x="886" y="13367"/>
                      <a:pt x="2657" y="9803"/>
                    </a:cubicBezTo>
                    <a:cubicBezTo>
                      <a:pt x="4428" y="6238"/>
                      <a:pt x="7085" y="4456"/>
                      <a:pt x="10628" y="2673"/>
                    </a:cubicBezTo>
                    <a:cubicBezTo>
                      <a:pt x="14170" y="891"/>
                      <a:pt x="17713" y="0"/>
                      <a:pt x="22141" y="0"/>
                    </a:cubicBezTo>
                    <a:cubicBezTo>
                      <a:pt x="25683" y="0"/>
                      <a:pt x="29226" y="891"/>
                      <a:pt x="32768" y="2673"/>
                    </a:cubicBezTo>
                    <a:cubicBezTo>
                      <a:pt x="35425" y="3565"/>
                      <a:pt x="38082" y="6238"/>
                      <a:pt x="39853" y="8911"/>
                    </a:cubicBezTo>
                  </a:path>
                </a:pathLst>
              </a:custGeom>
              <a:grpFill/>
              <a:ln w="8839" cap="flat">
                <a:noFill/>
                <a:prstDash val="solid"/>
                <a:miter/>
              </a:ln>
            </p:spPr>
            <p:txBody>
              <a:bodyPr/>
              <a:lstStyle/>
              <a:p>
                <a:endParaRPr lang="en-US"/>
              </a:p>
            </p:txBody>
          </p:sp>
          <p:sp>
            <p:nvSpPr>
              <p:cNvPr id="19" name="Freeform 18">
                <a:extLst>
                  <a:ext uri="{FF2B5EF4-FFF2-40B4-BE49-F238E27FC236}">
                    <a16:creationId xmlns:a16="http://schemas.microsoft.com/office/drawing/2014/main" id="{C13BD2A2-0F7A-4456-E493-69B5D5AB2FFA}"/>
                  </a:ext>
                </a:extLst>
              </p:cNvPr>
              <p:cNvSpPr/>
              <p:nvPr/>
            </p:nvSpPr>
            <p:spPr>
              <a:xfrm>
                <a:off x="532265" y="547164"/>
                <a:ext cx="39853" cy="40992"/>
              </a:xfrm>
              <a:custGeom>
                <a:avLst/>
                <a:gdLst>
                  <a:gd name="csX0" fmla="*/ 20370 w 39853"/>
                  <a:gd name="csY0" fmla="*/ 9803 h 40992"/>
                  <a:gd name="csX1" fmla="*/ 13284 w 39853"/>
                  <a:gd name="csY1" fmla="*/ 13367 h 40992"/>
                  <a:gd name="csX2" fmla="*/ 10628 w 39853"/>
                  <a:gd name="csY2" fmla="*/ 21388 h 40992"/>
                  <a:gd name="csX3" fmla="*/ 13284 w 39853"/>
                  <a:gd name="csY3" fmla="*/ 29408 h 40992"/>
                  <a:gd name="csX4" fmla="*/ 20370 w 39853"/>
                  <a:gd name="csY4" fmla="*/ 32972 h 40992"/>
                  <a:gd name="csX5" fmla="*/ 28340 w 39853"/>
                  <a:gd name="csY5" fmla="*/ 29408 h 40992"/>
                  <a:gd name="csX6" fmla="*/ 30997 w 39853"/>
                  <a:gd name="csY6" fmla="*/ 21388 h 40992"/>
                  <a:gd name="csX7" fmla="*/ 28340 w 39853"/>
                  <a:gd name="csY7" fmla="*/ 13367 h 40992"/>
                  <a:gd name="csX8" fmla="*/ 20370 w 39853"/>
                  <a:gd name="csY8" fmla="*/ 9803 h 40992"/>
                  <a:gd name="csX9" fmla="*/ 30111 w 39853"/>
                  <a:gd name="csY9" fmla="*/ 1782 h 40992"/>
                  <a:gd name="csX10" fmla="*/ 39853 w 39853"/>
                  <a:gd name="csY10" fmla="*/ 1782 h 40992"/>
                  <a:gd name="csX11" fmla="*/ 39853 w 39853"/>
                  <a:gd name="csY11" fmla="*/ 40993 h 40992"/>
                  <a:gd name="csX12" fmla="*/ 30111 w 39853"/>
                  <a:gd name="csY12" fmla="*/ 40993 h 40992"/>
                  <a:gd name="csX13" fmla="*/ 30111 w 39853"/>
                  <a:gd name="csY13" fmla="*/ 36537 h 40992"/>
                  <a:gd name="csX14" fmla="*/ 24798 w 39853"/>
                  <a:gd name="csY14" fmla="*/ 40102 h 40992"/>
                  <a:gd name="csX15" fmla="*/ 18598 w 39853"/>
                  <a:gd name="csY15" fmla="*/ 40993 h 40992"/>
                  <a:gd name="csX16" fmla="*/ 5314 w 39853"/>
                  <a:gd name="csY16" fmla="*/ 34755 h 40992"/>
                  <a:gd name="csX17" fmla="*/ 0 w 39853"/>
                  <a:gd name="csY17" fmla="*/ 20496 h 40992"/>
                  <a:gd name="csX18" fmla="*/ 5314 w 39853"/>
                  <a:gd name="csY18" fmla="*/ 5347 h 40992"/>
                  <a:gd name="csX19" fmla="*/ 18598 w 39853"/>
                  <a:gd name="csY19" fmla="*/ 0 h 40992"/>
                  <a:gd name="csX20" fmla="*/ 24798 w 39853"/>
                  <a:gd name="csY20" fmla="*/ 891 h 40992"/>
                  <a:gd name="csX21" fmla="*/ 30111 w 39853"/>
                  <a:gd name="csY21" fmla="*/ 4456 h 40992"/>
                  <a:gd name="csX22" fmla="*/ 30111 w 39853"/>
                  <a:gd name="csY22" fmla="*/ 1782 h 40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9853" h="40992">
                    <a:moveTo>
                      <a:pt x="20370" y="9803"/>
                    </a:moveTo>
                    <a:cubicBezTo>
                      <a:pt x="17713" y="9803"/>
                      <a:pt x="15056" y="10694"/>
                      <a:pt x="13284" y="13367"/>
                    </a:cubicBezTo>
                    <a:cubicBezTo>
                      <a:pt x="11513" y="15149"/>
                      <a:pt x="10628" y="18714"/>
                      <a:pt x="10628" y="21388"/>
                    </a:cubicBezTo>
                    <a:cubicBezTo>
                      <a:pt x="10628" y="24952"/>
                      <a:pt x="11513" y="27626"/>
                      <a:pt x="13284" y="29408"/>
                    </a:cubicBezTo>
                    <a:cubicBezTo>
                      <a:pt x="15056" y="31190"/>
                      <a:pt x="17713" y="32972"/>
                      <a:pt x="20370" y="32972"/>
                    </a:cubicBezTo>
                    <a:cubicBezTo>
                      <a:pt x="23026" y="32972"/>
                      <a:pt x="25683" y="32081"/>
                      <a:pt x="28340" y="29408"/>
                    </a:cubicBezTo>
                    <a:cubicBezTo>
                      <a:pt x="30111" y="27626"/>
                      <a:pt x="30997" y="24061"/>
                      <a:pt x="30997" y="21388"/>
                    </a:cubicBezTo>
                    <a:cubicBezTo>
                      <a:pt x="30997" y="17823"/>
                      <a:pt x="30111" y="15149"/>
                      <a:pt x="28340" y="13367"/>
                    </a:cubicBezTo>
                    <a:cubicBezTo>
                      <a:pt x="26569" y="11585"/>
                      <a:pt x="23026" y="9803"/>
                      <a:pt x="20370" y="9803"/>
                    </a:cubicBezTo>
                    <a:moveTo>
                      <a:pt x="30111" y="1782"/>
                    </a:moveTo>
                    <a:lnTo>
                      <a:pt x="39853" y="1782"/>
                    </a:lnTo>
                    <a:lnTo>
                      <a:pt x="39853" y="40993"/>
                    </a:lnTo>
                    <a:lnTo>
                      <a:pt x="30111" y="40993"/>
                    </a:lnTo>
                    <a:lnTo>
                      <a:pt x="30111" y="36537"/>
                    </a:lnTo>
                    <a:cubicBezTo>
                      <a:pt x="28340" y="38319"/>
                      <a:pt x="26569" y="39211"/>
                      <a:pt x="24798" y="40102"/>
                    </a:cubicBezTo>
                    <a:cubicBezTo>
                      <a:pt x="23026" y="40993"/>
                      <a:pt x="21255" y="40993"/>
                      <a:pt x="18598" y="40993"/>
                    </a:cubicBezTo>
                    <a:cubicBezTo>
                      <a:pt x="13284" y="40993"/>
                      <a:pt x="8856" y="39211"/>
                      <a:pt x="5314" y="34755"/>
                    </a:cubicBezTo>
                    <a:cubicBezTo>
                      <a:pt x="1771" y="31190"/>
                      <a:pt x="0" y="25843"/>
                      <a:pt x="0" y="20496"/>
                    </a:cubicBezTo>
                    <a:cubicBezTo>
                      <a:pt x="0" y="14258"/>
                      <a:pt x="1771" y="9803"/>
                      <a:pt x="5314" y="5347"/>
                    </a:cubicBezTo>
                    <a:cubicBezTo>
                      <a:pt x="8856" y="1782"/>
                      <a:pt x="13284" y="0"/>
                      <a:pt x="18598" y="0"/>
                    </a:cubicBezTo>
                    <a:cubicBezTo>
                      <a:pt x="21255" y="0"/>
                      <a:pt x="23026" y="0"/>
                      <a:pt x="24798" y="891"/>
                    </a:cubicBezTo>
                    <a:cubicBezTo>
                      <a:pt x="26569" y="1782"/>
                      <a:pt x="28340" y="2673"/>
                      <a:pt x="30111" y="4456"/>
                    </a:cubicBezTo>
                    <a:lnTo>
                      <a:pt x="30111" y="1782"/>
                    </a:lnTo>
                    <a:close/>
                  </a:path>
                </a:pathLst>
              </a:custGeom>
              <a:grpFill/>
              <a:ln w="8839" cap="flat">
                <a:noFill/>
                <a:prstDash val="solid"/>
                <a:miter/>
              </a:ln>
            </p:spPr>
            <p:txBody>
              <a:bodyPr/>
              <a:lstStyle/>
              <a:p>
                <a:endParaRPr lang="en-US"/>
              </a:p>
            </p:txBody>
          </p:sp>
          <p:sp>
            <p:nvSpPr>
              <p:cNvPr id="20" name="Freeform 19">
                <a:extLst>
                  <a:ext uri="{FF2B5EF4-FFF2-40B4-BE49-F238E27FC236}">
                    <a16:creationId xmlns:a16="http://schemas.microsoft.com/office/drawing/2014/main" id="{047A8EAF-68DD-1151-2FE4-7F36544AEC31}"/>
                  </a:ext>
                </a:extLst>
              </p:cNvPr>
              <p:cNvSpPr/>
              <p:nvPr/>
            </p:nvSpPr>
            <p:spPr>
              <a:xfrm>
                <a:off x="586288" y="547164"/>
                <a:ext cx="20369" cy="40992"/>
              </a:xfrm>
              <a:custGeom>
                <a:avLst/>
                <a:gdLst>
                  <a:gd name="csX0" fmla="*/ 0 w 20369"/>
                  <a:gd name="csY0" fmla="*/ 1782 h 40992"/>
                  <a:gd name="csX1" fmla="*/ 7971 w 20369"/>
                  <a:gd name="csY1" fmla="*/ 1782 h 40992"/>
                  <a:gd name="csX2" fmla="*/ 7971 w 20369"/>
                  <a:gd name="csY2" fmla="*/ 6238 h 40992"/>
                  <a:gd name="csX3" fmla="*/ 11513 w 20369"/>
                  <a:gd name="csY3" fmla="*/ 1782 h 40992"/>
                  <a:gd name="csX4" fmla="*/ 16827 w 20369"/>
                  <a:gd name="csY4" fmla="*/ 0 h 40992"/>
                  <a:gd name="csX5" fmla="*/ 20370 w 20369"/>
                  <a:gd name="csY5" fmla="*/ 891 h 40992"/>
                  <a:gd name="csX6" fmla="*/ 17713 w 20369"/>
                  <a:gd name="csY6" fmla="*/ 8911 h 40992"/>
                  <a:gd name="csX7" fmla="*/ 15056 w 20369"/>
                  <a:gd name="csY7" fmla="*/ 8020 h 40992"/>
                  <a:gd name="csX8" fmla="*/ 11513 w 20369"/>
                  <a:gd name="csY8" fmla="*/ 10694 h 40992"/>
                  <a:gd name="csX9" fmla="*/ 9742 w 20369"/>
                  <a:gd name="csY9" fmla="*/ 21388 h 40992"/>
                  <a:gd name="csX10" fmla="*/ 9742 w 20369"/>
                  <a:gd name="csY10" fmla="*/ 23170 h 40992"/>
                  <a:gd name="csX11" fmla="*/ 9742 w 20369"/>
                  <a:gd name="csY11" fmla="*/ 40993 h 40992"/>
                  <a:gd name="csX12" fmla="*/ 0 w 20369"/>
                  <a:gd name="csY12" fmla="*/ 40993 h 40992"/>
                  <a:gd name="csX13" fmla="*/ 0 w 20369"/>
                  <a:gd name="csY13" fmla="*/ 1782 h 409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369" h="40992">
                    <a:moveTo>
                      <a:pt x="0" y="1782"/>
                    </a:moveTo>
                    <a:lnTo>
                      <a:pt x="7971" y="1782"/>
                    </a:lnTo>
                    <a:lnTo>
                      <a:pt x="7971" y="6238"/>
                    </a:lnTo>
                    <a:cubicBezTo>
                      <a:pt x="8856" y="4456"/>
                      <a:pt x="9742" y="2673"/>
                      <a:pt x="11513" y="1782"/>
                    </a:cubicBezTo>
                    <a:cubicBezTo>
                      <a:pt x="13284" y="891"/>
                      <a:pt x="15056" y="0"/>
                      <a:pt x="16827" y="0"/>
                    </a:cubicBezTo>
                    <a:cubicBezTo>
                      <a:pt x="17713" y="0"/>
                      <a:pt x="19484" y="0"/>
                      <a:pt x="20370" y="891"/>
                    </a:cubicBezTo>
                    <a:lnTo>
                      <a:pt x="17713" y="8911"/>
                    </a:lnTo>
                    <a:cubicBezTo>
                      <a:pt x="16827" y="8020"/>
                      <a:pt x="15941" y="8020"/>
                      <a:pt x="15056" y="8020"/>
                    </a:cubicBezTo>
                    <a:cubicBezTo>
                      <a:pt x="13284" y="8020"/>
                      <a:pt x="12399" y="8911"/>
                      <a:pt x="11513" y="10694"/>
                    </a:cubicBezTo>
                    <a:cubicBezTo>
                      <a:pt x="10628" y="12476"/>
                      <a:pt x="9742" y="16041"/>
                      <a:pt x="9742" y="21388"/>
                    </a:cubicBezTo>
                    <a:lnTo>
                      <a:pt x="9742" y="23170"/>
                    </a:lnTo>
                    <a:lnTo>
                      <a:pt x="9742" y="40993"/>
                    </a:lnTo>
                    <a:lnTo>
                      <a:pt x="0" y="40993"/>
                    </a:lnTo>
                    <a:lnTo>
                      <a:pt x="0" y="1782"/>
                    </a:lnTo>
                    <a:close/>
                  </a:path>
                </a:pathLst>
              </a:custGeom>
              <a:grpFill/>
              <a:ln w="8839" cap="flat">
                <a:noFill/>
                <a:prstDash val="solid"/>
                <a:miter/>
              </a:ln>
            </p:spPr>
            <p:txBody>
              <a:bodyPr/>
              <a:lstStyle/>
              <a:p>
                <a:endParaRPr lang="en-US"/>
              </a:p>
            </p:txBody>
          </p:sp>
          <p:sp>
            <p:nvSpPr>
              <p:cNvPr id="21" name="Freeform 20">
                <a:extLst>
                  <a:ext uri="{FF2B5EF4-FFF2-40B4-BE49-F238E27FC236}">
                    <a16:creationId xmlns:a16="http://schemas.microsoft.com/office/drawing/2014/main" id="{06837E13-1148-746F-597F-604FC22D8042}"/>
                  </a:ext>
                </a:extLst>
              </p:cNvPr>
              <p:cNvSpPr/>
              <p:nvPr/>
            </p:nvSpPr>
            <p:spPr>
              <a:xfrm>
                <a:off x="614629" y="546273"/>
                <a:ext cx="39853" cy="41883"/>
              </a:xfrm>
              <a:custGeom>
                <a:avLst/>
                <a:gdLst>
                  <a:gd name="csX0" fmla="*/ 30111 w 39853"/>
                  <a:gd name="csY0" fmla="*/ 17823 h 41883"/>
                  <a:gd name="csX1" fmla="*/ 26569 w 39853"/>
                  <a:gd name="csY1" fmla="*/ 12476 h 41883"/>
                  <a:gd name="csX2" fmla="*/ 20369 w 39853"/>
                  <a:gd name="csY2" fmla="*/ 10694 h 41883"/>
                  <a:gd name="csX3" fmla="*/ 13284 w 39853"/>
                  <a:gd name="csY3" fmla="*/ 13367 h 41883"/>
                  <a:gd name="csX4" fmla="*/ 9742 w 39853"/>
                  <a:gd name="csY4" fmla="*/ 18714 h 41883"/>
                  <a:gd name="csX5" fmla="*/ 30111 w 39853"/>
                  <a:gd name="csY5" fmla="*/ 18714 h 41883"/>
                  <a:gd name="csX6" fmla="*/ 39853 w 39853"/>
                  <a:gd name="csY6" fmla="*/ 24952 h 41883"/>
                  <a:gd name="csX7" fmla="*/ 8856 w 39853"/>
                  <a:gd name="csY7" fmla="*/ 24952 h 41883"/>
                  <a:gd name="csX8" fmla="*/ 12399 w 39853"/>
                  <a:gd name="csY8" fmla="*/ 31190 h 41883"/>
                  <a:gd name="csX9" fmla="*/ 19484 w 39853"/>
                  <a:gd name="csY9" fmla="*/ 33864 h 41883"/>
                  <a:gd name="csX10" fmla="*/ 29226 w 39853"/>
                  <a:gd name="csY10" fmla="*/ 30299 h 41883"/>
                  <a:gd name="csX11" fmla="*/ 37196 w 39853"/>
                  <a:gd name="csY11" fmla="*/ 33864 h 41883"/>
                  <a:gd name="csX12" fmla="*/ 30111 w 39853"/>
                  <a:gd name="csY12" fmla="*/ 40102 h 41883"/>
                  <a:gd name="csX13" fmla="*/ 20369 w 39853"/>
                  <a:gd name="csY13" fmla="*/ 41884 h 41883"/>
                  <a:gd name="csX14" fmla="*/ 5314 w 39853"/>
                  <a:gd name="csY14" fmla="*/ 35646 h 41883"/>
                  <a:gd name="csX15" fmla="*/ 0 w 39853"/>
                  <a:gd name="csY15" fmla="*/ 21388 h 41883"/>
                  <a:gd name="csX16" fmla="*/ 5314 w 39853"/>
                  <a:gd name="csY16" fmla="*/ 6238 h 41883"/>
                  <a:gd name="csX17" fmla="*/ 19484 w 39853"/>
                  <a:gd name="csY17" fmla="*/ 0 h 41883"/>
                  <a:gd name="csX18" fmla="*/ 34540 w 39853"/>
                  <a:gd name="csY18" fmla="*/ 6238 h 41883"/>
                  <a:gd name="csX19" fmla="*/ 39853 w 39853"/>
                  <a:gd name="csY19" fmla="*/ 21388 h 41883"/>
                  <a:gd name="csX20" fmla="*/ 39853 w 39853"/>
                  <a:gd name="csY20" fmla="*/ 24952 h 418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9853" h="41883">
                    <a:moveTo>
                      <a:pt x="30111" y="17823"/>
                    </a:moveTo>
                    <a:cubicBezTo>
                      <a:pt x="29226" y="16041"/>
                      <a:pt x="28340" y="14258"/>
                      <a:pt x="26569" y="12476"/>
                    </a:cubicBezTo>
                    <a:cubicBezTo>
                      <a:pt x="24798" y="10694"/>
                      <a:pt x="22141" y="10694"/>
                      <a:pt x="20369" y="10694"/>
                    </a:cubicBezTo>
                    <a:cubicBezTo>
                      <a:pt x="17713" y="10694"/>
                      <a:pt x="15056" y="11585"/>
                      <a:pt x="13284" y="13367"/>
                    </a:cubicBezTo>
                    <a:cubicBezTo>
                      <a:pt x="12399" y="14258"/>
                      <a:pt x="10628" y="16041"/>
                      <a:pt x="9742" y="18714"/>
                    </a:cubicBezTo>
                    <a:lnTo>
                      <a:pt x="30111" y="18714"/>
                    </a:lnTo>
                    <a:close/>
                    <a:moveTo>
                      <a:pt x="39853" y="24952"/>
                    </a:moveTo>
                    <a:lnTo>
                      <a:pt x="8856" y="24952"/>
                    </a:lnTo>
                    <a:cubicBezTo>
                      <a:pt x="8856" y="27626"/>
                      <a:pt x="10628" y="30299"/>
                      <a:pt x="12399" y="31190"/>
                    </a:cubicBezTo>
                    <a:cubicBezTo>
                      <a:pt x="14170" y="32972"/>
                      <a:pt x="16827" y="33864"/>
                      <a:pt x="19484" y="33864"/>
                    </a:cubicBezTo>
                    <a:cubicBezTo>
                      <a:pt x="23026" y="33864"/>
                      <a:pt x="26569" y="32972"/>
                      <a:pt x="29226" y="30299"/>
                    </a:cubicBezTo>
                    <a:lnTo>
                      <a:pt x="37196" y="33864"/>
                    </a:lnTo>
                    <a:cubicBezTo>
                      <a:pt x="35425" y="36537"/>
                      <a:pt x="32768" y="39210"/>
                      <a:pt x="30111" y="40102"/>
                    </a:cubicBezTo>
                    <a:cubicBezTo>
                      <a:pt x="27455" y="41884"/>
                      <a:pt x="23912" y="41884"/>
                      <a:pt x="20369" y="41884"/>
                    </a:cubicBezTo>
                    <a:cubicBezTo>
                      <a:pt x="14170" y="41884"/>
                      <a:pt x="9742" y="40102"/>
                      <a:pt x="5314" y="35646"/>
                    </a:cubicBezTo>
                    <a:cubicBezTo>
                      <a:pt x="1771" y="32081"/>
                      <a:pt x="0" y="26734"/>
                      <a:pt x="0" y="21388"/>
                    </a:cubicBezTo>
                    <a:cubicBezTo>
                      <a:pt x="0" y="15150"/>
                      <a:pt x="1771" y="10694"/>
                      <a:pt x="5314" y="6238"/>
                    </a:cubicBezTo>
                    <a:cubicBezTo>
                      <a:pt x="8856" y="2673"/>
                      <a:pt x="14170" y="0"/>
                      <a:pt x="19484" y="0"/>
                    </a:cubicBezTo>
                    <a:cubicBezTo>
                      <a:pt x="25683" y="0"/>
                      <a:pt x="30997" y="1782"/>
                      <a:pt x="34540" y="6238"/>
                    </a:cubicBezTo>
                    <a:cubicBezTo>
                      <a:pt x="38082" y="9803"/>
                      <a:pt x="39853" y="15150"/>
                      <a:pt x="39853" y="21388"/>
                    </a:cubicBezTo>
                    <a:lnTo>
                      <a:pt x="39853" y="24952"/>
                    </a:lnTo>
                    <a:close/>
                  </a:path>
                </a:pathLst>
              </a:custGeom>
              <a:grpFill/>
              <a:ln w="8839" cap="flat">
                <a:noFill/>
                <a:prstDash val="solid"/>
                <a:miter/>
              </a:ln>
            </p:spPr>
            <p:txBody>
              <a:bodyPr/>
              <a:lstStyle/>
              <a:p>
                <a:endParaRPr lang="en-US"/>
              </a:p>
            </p:txBody>
          </p:sp>
        </p:grpSp>
      </p:grpSp>
    </p:spTree>
    <p:extLst>
      <p:ext uri="{BB962C8B-B14F-4D97-AF65-F5344CB8AC3E}">
        <p14:creationId xmlns:p14="http://schemas.microsoft.com/office/powerpoint/2010/main" val="4194077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Slide 1">
    <p:bg>
      <p:bgPr>
        <a:solidFill>
          <a:schemeClr val="accent2">
            <a:alpha val="0"/>
          </a:schemeClr>
        </a:solidFill>
        <a:effectLst/>
      </p:bgPr>
    </p:bg>
    <p:spTree>
      <p:nvGrpSpPr>
        <p:cNvPr id="1" name=""/>
        <p:cNvGrpSpPr/>
        <p:nvPr/>
      </p:nvGrpSpPr>
      <p:grpSpPr>
        <a:xfrm>
          <a:off x="0" y="0"/>
          <a:ext cx="0" cy="0"/>
          <a:chOff x="0" y="0"/>
          <a:chExt cx="0" cy="0"/>
        </a:xfrm>
      </p:grpSpPr>
      <p:pic>
        <p:nvPicPr>
          <p:cNvPr id="4" name="Picture 3" descr="A person with his arms raised in the air&#10;&#10;AI-generated content may be incorrect.">
            <a:extLst>
              <a:ext uri="{FF2B5EF4-FFF2-40B4-BE49-F238E27FC236}">
                <a16:creationId xmlns:a16="http://schemas.microsoft.com/office/drawing/2014/main" id="{627E33D2-E114-A02F-8C18-556ACC8DD8D7}"/>
              </a:ext>
            </a:extLst>
          </p:cNvPr>
          <p:cNvPicPr>
            <a:picLocks noChangeAspect="1"/>
          </p:cNvPicPr>
          <p:nvPr userDrawn="1"/>
        </p:nvPicPr>
        <p:blipFill>
          <a:blip>
            <a:extLst>
              <a:ext uri="{28A0092B-C50C-407E-A947-70E740481C1C}">
                <a14:useLocalDpi xmlns:a14="http://schemas.microsoft.com/office/drawing/2010/main" val="0"/>
              </a:ext>
            </a:extLst>
          </a:blip>
          <a:srcRect l="16850" t="29208" r="40355" b="29208"/>
          <a:stretch/>
        </p:blipFill>
        <p:spPr>
          <a:xfrm>
            <a:off x="0" y="1"/>
            <a:ext cx="12192000" cy="6858000"/>
          </a:xfrm>
          <a:prstGeom prst="rect">
            <a:avLst/>
          </a:prstGeom>
        </p:spPr>
      </p:pic>
      <p:pic>
        <p:nvPicPr>
          <p:cNvPr id="16" name="Graphic 15">
            <a:extLst>
              <a:ext uri="{FF2B5EF4-FFF2-40B4-BE49-F238E27FC236}">
                <a16:creationId xmlns:a16="http://schemas.microsoft.com/office/drawing/2014/main" id="{C7892F50-352B-E013-B2F7-8FF598FD711A}"/>
              </a:ext>
            </a:extLst>
          </p:cNvPr>
          <p:cNvPicPr>
            <a:picLocks noChangeAspect="1"/>
          </p:cNvPicPr>
          <p:nvPr userDrawn="1"/>
        </p:nvPicPr>
        <p:blipFill>
          <a:blip/>
          <a:stretch>
            <a:fillRect/>
          </a:stretch>
        </p:blipFill>
        <p:spPr>
          <a:xfrm>
            <a:off x="379828" y="2421433"/>
            <a:ext cx="7484011" cy="1926699"/>
          </a:xfrm>
          <a:prstGeom prst="rect">
            <a:avLst/>
          </a:prstGeom>
        </p:spPr>
      </p:pic>
      <p:sp>
        <p:nvSpPr>
          <p:cNvPr id="2" name="object 3">
            <a:extLst>
              <a:ext uri="{FF2B5EF4-FFF2-40B4-BE49-F238E27FC236}">
                <a16:creationId xmlns:a16="http://schemas.microsoft.com/office/drawing/2014/main" id="{491CF53D-0398-1114-A993-7D794C0FA2D4}"/>
              </a:ext>
            </a:extLst>
          </p:cNvPr>
          <p:cNvSpPr/>
          <p:nvPr userDrawn="1"/>
        </p:nvSpPr>
        <p:spPr>
          <a:xfrm>
            <a:off x="1481932" y="4348925"/>
            <a:ext cx="5899528" cy="581585"/>
          </a:xfrm>
          <a:custGeom>
            <a:avLst/>
            <a:gdLst/>
            <a:ahLst/>
            <a:cxnLst/>
            <a:rect l="l" t="t" r="r" b="b"/>
            <a:pathLst>
              <a:path w="14460855" h="1425575">
                <a:moveTo>
                  <a:pt x="14460674" y="0"/>
                </a:moveTo>
                <a:lnTo>
                  <a:pt x="518784" y="0"/>
                </a:lnTo>
                <a:lnTo>
                  <a:pt x="0" y="1425349"/>
                </a:lnTo>
                <a:lnTo>
                  <a:pt x="13941889" y="1425349"/>
                </a:lnTo>
                <a:lnTo>
                  <a:pt x="14460674" y="0"/>
                </a:lnTo>
                <a:close/>
              </a:path>
            </a:pathLst>
          </a:custGeom>
          <a:solidFill>
            <a:schemeClr val="accent2"/>
          </a:solidFill>
        </p:spPr>
        <p:txBody>
          <a:bodyPr wrap="square" lIns="0" tIns="0" rIns="0" bIns="0" rtlCol="0"/>
          <a:lstStyle/>
          <a:p>
            <a:endParaRPr/>
          </a:p>
        </p:txBody>
      </p:sp>
      <p:sp>
        <p:nvSpPr>
          <p:cNvPr id="17" name="Text Placeholder 16">
            <a:extLst>
              <a:ext uri="{FF2B5EF4-FFF2-40B4-BE49-F238E27FC236}">
                <a16:creationId xmlns:a16="http://schemas.microsoft.com/office/drawing/2014/main" id="{4A5BB045-01BE-4F77-8C62-B342614274BC}"/>
              </a:ext>
            </a:extLst>
          </p:cNvPr>
          <p:cNvSpPr>
            <a:spLocks noGrp="1"/>
          </p:cNvSpPr>
          <p:nvPr userDrawn="1">
            <p:ph type="body" sz="quarter" idx="10" hasCustomPrompt="1"/>
          </p:nvPr>
        </p:nvSpPr>
        <p:spPr>
          <a:xfrm>
            <a:off x="1923277" y="2656744"/>
            <a:ext cx="4280673" cy="1477838"/>
          </a:xfrm>
          <a:prstGeom prst="rect">
            <a:avLst/>
          </a:prstGeom>
          <a:noFill/>
        </p:spPr>
        <p:txBody>
          <a:bodyPr lIns="0" tIns="0" rIns="0" bIns="0" anchor="ctr" anchorCtr="0">
            <a:noAutofit/>
          </a:bodyPr>
          <a:lstStyle>
            <a:lvl1pPr marL="0" indent="0">
              <a:lnSpc>
                <a:spcPct val="75000"/>
              </a:lnSpc>
              <a:spcBef>
                <a:spcPts val="0"/>
              </a:spcBef>
              <a:buNone/>
              <a:defRPr sz="4250" b="1" i="0" spc="0" baseline="0">
                <a:solidFill>
                  <a:schemeClr val="bg1"/>
                </a:solidFill>
                <a:latin typeface="+mj-lt"/>
                <a:ea typeface="Breakthrough 2022" panose="02060603040202040303"/>
                <a:cs typeface="Breakthrough 2022" panose="02060603040202040303"/>
              </a:defRPr>
            </a:lvl1pPr>
          </a:lstStyle>
          <a:p>
            <a:pPr lvl="0"/>
            <a:r>
              <a:rPr lang="en-US"/>
              <a:t>CLICK TO EDIT MASTER TEXT STYLES</a:t>
            </a:r>
          </a:p>
        </p:txBody>
      </p:sp>
      <p:pic>
        <p:nvPicPr>
          <p:cNvPr id="9" name="Graphic 8">
            <a:extLst>
              <a:ext uri="{FF2B5EF4-FFF2-40B4-BE49-F238E27FC236}">
                <a16:creationId xmlns:a16="http://schemas.microsoft.com/office/drawing/2014/main" id="{DE5BFDBE-1E51-05BA-C793-F13362FA6DD2}"/>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 y="0"/>
            <a:ext cx="1107039" cy="3261600"/>
          </a:xfrm>
          <a:prstGeom prst="rect">
            <a:avLst/>
          </a:prstGeom>
        </p:spPr>
      </p:pic>
      <p:sp>
        <p:nvSpPr>
          <p:cNvPr id="11" name="Text Placeholder 2">
            <a:extLst>
              <a:ext uri="{FF2B5EF4-FFF2-40B4-BE49-F238E27FC236}">
                <a16:creationId xmlns:a16="http://schemas.microsoft.com/office/drawing/2014/main" id="{993043AE-BFD2-417D-BD26-0E69EEE7F438}"/>
              </a:ext>
            </a:extLst>
          </p:cNvPr>
          <p:cNvSpPr>
            <a:spLocks noGrp="1"/>
          </p:cNvSpPr>
          <p:nvPr userDrawn="1">
            <p:ph type="body" sz="quarter" idx="11"/>
          </p:nvPr>
        </p:nvSpPr>
        <p:spPr>
          <a:xfrm>
            <a:off x="1944705" y="4510754"/>
            <a:ext cx="4259245" cy="257927"/>
          </a:xfrm>
          <a:prstGeom prst="rect">
            <a:avLst/>
          </a:prstGeom>
        </p:spPr>
        <p:txBody>
          <a:bodyPr lIns="0" tIns="0" rIns="0" bIns="0" anchor="ctr">
            <a:noAutofit/>
          </a:bodyPr>
          <a:lstStyle>
            <a:lvl1pPr marL="0" indent="0">
              <a:buNone/>
              <a:defRPr sz="1400" b="1" spc="-40" baseline="0">
                <a:solidFill>
                  <a:schemeClr val="bg1"/>
                </a:solidFill>
                <a:latin typeface="Raleway" panose="020B0503030101060003" pitchFamily="34" charset="0"/>
              </a:defRPr>
            </a:lvl1pPr>
          </a:lstStyle>
          <a:p>
            <a:pPr lvl="0"/>
            <a:r>
              <a:rPr lang="en-US"/>
              <a:t>Click to edit Master text styles</a:t>
            </a:r>
          </a:p>
        </p:txBody>
      </p:sp>
    </p:spTree>
    <p:extLst>
      <p:ext uri="{BB962C8B-B14F-4D97-AF65-F5344CB8AC3E}">
        <p14:creationId xmlns:p14="http://schemas.microsoft.com/office/powerpoint/2010/main" val="3956428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 One Colum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3F54C1-1A57-44C8-86D9-A61E13D045EF}"/>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4"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100" y="2462549"/>
            <a:ext cx="11075988" cy="4053564"/>
          </a:xfrm>
          <a:prstGeom prst="rect">
            <a:avLst/>
          </a:prstGeom>
        </p:spPr>
        <p:txBody>
          <a:bodyPr wrap="square" lIns="0" tIns="0" rIns="0" bIns="0">
            <a:noAutofit/>
          </a:bodyPr>
          <a:lstStyle>
            <a:lvl1pPr marL="0" indent="0">
              <a:lnSpc>
                <a:spcPct val="100000"/>
              </a:lnSpc>
              <a:spcBef>
                <a:spcPts val="0"/>
              </a:spcBef>
              <a:spcAft>
                <a:spcPts val="300"/>
              </a:spcAft>
              <a:buNone/>
              <a:defRPr sz="1800" spc="-50" baseline="0">
                <a:solidFill>
                  <a:srgbClr val="071D49"/>
                </a:solidFill>
                <a:latin typeface="Raleway" panose="020B0503030101060003" pitchFamily="34" charset="0"/>
              </a:defRPr>
            </a:lvl1pPr>
            <a:lvl2pPr marL="180000" indent="-180000">
              <a:lnSpc>
                <a:spcPct val="100000"/>
              </a:lnSpc>
              <a:spcBef>
                <a:spcPts val="0"/>
              </a:spcBef>
              <a:spcAft>
                <a:spcPts val="300"/>
              </a:spcAft>
              <a:buClr>
                <a:srgbClr val="EB1852"/>
              </a:buClr>
              <a:buFont typeface="Arial" panose="020B0604020202020204" pitchFamily="34" charset="0"/>
              <a:buChar char="•"/>
              <a:defRPr sz="1400">
                <a:solidFill>
                  <a:srgbClr val="071D49"/>
                </a:solidFill>
                <a:latin typeface="Raleway" panose="020B0503030101060003" pitchFamily="34" charset="0"/>
              </a:defRPr>
            </a:lvl2pPr>
            <a:lvl3pPr marL="180000" indent="-180000">
              <a:lnSpc>
                <a:spcPct val="100000"/>
              </a:lnSpc>
              <a:spcBef>
                <a:spcPts val="0"/>
              </a:spcBef>
              <a:spcAft>
                <a:spcPts val="300"/>
              </a:spcAft>
              <a:buClr>
                <a:srgbClr val="EB1852"/>
              </a:buClr>
              <a:buFont typeface="Arial" panose="020B0604020202020204" pitchFamily="34" charset="0"/>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Arial" panose="020B0604020202020204" pitchFamily="34" charset="0"/>
              <a:buChar char="•"/>
              <a:defRPr sz="850">
                <a:solidFill>
                  <a:srgbClr val="071D49"/>
                </a:solidFill>
                <a:latin typeface="Raleway" panose="020B0503030101060003" pitchFamily="34" charset="0"/>
              </a:defRPr>
            </a:lvl4pPr>
            <a:lvl5pPr marL="0" indent="0">
              <a:lnSpc>
                <a:spcPct val="100000"/>
              </a:lnSpc>
              <a:spcBef>
                <a:spcPts val="0"/>
              </a:spcBef>
              <a:spcAft>
                <a:spcPts val="300"/>
              </a:spcAft>
              <a:buNone/>
              <a:defRPr sz="1100" b="1">
                <a:solidFill>
                  <a:srgbClr val="E40046"/>
                </a:solidFill>
                <a:latin typeface="Raleway" panose="020B0503030101060003" pitchFamily="34" charset="0"/>
              </a:defRPr>
            </a:lvl5pPr>
            <a:lvl6pPr marL="0" indent="0">
              <a:lnSpc>
                <a:spcPct val="100000"/>
              </a:lnSpc>
              <a:spcBef>
                <a:spcPts val="0"/>
              </a:spcBef>
              <a:buNone/>
              <a:defRPr sz="1100">
                <a:solidFill>
                  <a:srgbClr val="071D49"/>
                </a:solidFill>
                <a:latin typeface="Raleway" panose="020B0503030101060003" pitchFamily="34" charset="0"/>
              </a:defRPr>
            </a:lvl6pPr>
          </a:lstStyle>
          <a:p>
            <a:pPr lvl="0"/>
            <a:r>
              <a:rPr lang="en-GB"/>
              <a:t>Top level, </a:t>
            </a:r>
            <a:r>
              <a:rPr lang="en-GB" err="1"/>
              <a:t>Raleway</a:t>
            </a:r>
            <a:r>
              <a:rPr lang="en-GB"/>
              <a:t> no bullet</a:t>
            </a:r>
          </a:p>
          <a:p>
            <a:pPr lvl="1">
              <a:buFont typeface="Helvetica" pitchFamily="2" charset="0"/>
              <a:buChar char="⁄"/>
            </a:pPr>
            <a:r>
              <a:rPr lang="en-GB"/>
              <a:t>Second level, </a:t>
            </a:r>
            <a:r>
              <a:rPr lang="en-GB" err="1"/>
              <a:t>Raleway</a:t>
            </a:r>
            <a:r>
              <a:rPr lang="en-GB"/>
              <a:t> bullet point</a:t>
            </a:r>
          </a:p>
          <a:p>
            <a:pPr marL="360000" lvl="2">
              <a:buSzPct val="100000"/>
              <a:buFont typeface="Helvetica" pitchFamily="2" charset="0"/>
              <a:buChar char="●"/>
            </a:pPr>
            <a:r>
              <a:rPr lang="en-GB"/>
              <a:t>Third level, </a:t>
            </a:r>
            <a:r>
              <a:rPr lang="en-GB" err="1"/>
              <a:t>Raleway</a:t>
            </a:r>
            <a:r>
              <a:rPr lang="en-GB"/>
              <a:t> bullet point</a:t>
            </a:r>
          </a:p>
          <a:p>
            <a:pPr marL="540000" lvl="3">
              <a:buFont typeface="Helvetica" pitchFamily="2" charset="0"/>
              <a:buChar char="●"/>
            </a:pPr>
            <a:r>
              <a:rPr lang="en-GB" sz="1000"/>
              <a:t>Fourth level, </a:t>
            </a:r>
            <a:r>
              <a:rPr lang="en-GB" sz="1000" err="1"/>
              <a:t>Raleway</a:t>
            </a:r>
            <a:r>
              <a:rPr lang="en-GB" sz="1000"/>
              <a:t> bullet point</a:t>
            </a:r>
          </a:p>
          <a:p>
            <a:pPr lvl="3"/>
            <a:endParaRPr lang="en-GB"/>
          </a:p>
          <a:p>
            <a:pPr lvl="4"/>
            <a:r>
              <a:rPr lang="en-GB"/>
              <a:t>Sub heading, </a:t>
            </a:r>
            <a:r>
              <a:rPr lang="en-GB" err="1"/>
              <a:t>Raleway</a:t>
            </a:r>
            <a:r>
              <a:rPr lang="en-GB"/>
              <a:t> Bold</a:t>
            </a:r>
          </a:p>
          <a:p>
            <a:pPr lvl="5"/>
            <a:r>
              <a:rPr lang="en-GB"/>
              <a:t>Body copy </a:t>
            </a:r>
            <a:r>
              <a:rPr lang="en-GB" err="1"/>
              <a:t>Raleway</a:t>
            </a:r>
            <a:endParaRPr lang="en-GB"/>
          </a:p>
        </p:txBody>
      </p:sp>
      <p:sp>
        <p:nvSpPr>
          <p:cNvPr id="8"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36388" y="6518366"/>
            <a:ext cx="359612"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20" name="Text Placeholder 4">
            <a:extLst>
              <a:ext uri="{FF2B5EF4-FFF2-40B4-BE49-F238E27FC236}">
                <a16:creationId xmlns:a16="http://schemas.microsoft.com/office/drawing/2014/main" id="{649F6394-059D-48A0-B628-F8AC4DC3034B}"/>
              </a:ext>
            </a:extLst>
          </p:cNvPr>
          <p:cNvSpPr>
            <a:spLocks noGrp="1"/>
          </p:cNvSpPr>
          <p:nvPr>
            <p:ph type="body" sz="quarter" idx="13"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15" name="Graphic 14">
            <a:extLst>
              <a:ext uri="{FF2B5EF4-FFF2-40B4-BE49-F238E27FC236}">
                <a16:creationId xmlns:a16="http://schemas.microsoft.com/office/drawing/2014/main" id="{F3ADF046-7EE5-B129-ACB1-30B13C49725F}"/>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E37D5C08-B7D9-8071-7AE3-3936DA2B54E7}"/>
              </a:ext>
            </a:extLst>
          </p:cNvPr>
          <p:cNvSpPr>
            <a:spLocks noGrp="1"/>
          </p:cNvSpPr>
          <p:nvPr>
            <p:ph type="body" sz="quarter" idx="20" hasCustomPrompt="1"/>
          </p:nvPr>
        </p:nvSpPr>
        <p:spPr>
          <a:xfrm>
            <a:off x="673100" y="1665288"/>
            <a:ext cx="5530850"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SLIDE HEADING</a:t>
            </a:r>
            <a:br>
              <a:rPr lang="en-US"/>
            </a:br>
            <a:endParaRPr lang="en-US"/>
          </a:p>
        </p:txBody>
      </p:sp>
    </p:spTree>
    <p:extLst>
      <p:ext uri="{BB962C8B-B14F-4D97-AF65-F5344CB8AC3E}">
        <p14:creationId xmlns:p14="http://schemas.microsoft.com/office/powerpoint/2010/main" val="337671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 One Column-no top hea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3F54C1-1A57-44C8-86D9-A61E13D045EF}"/>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4"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100" y="2467080"/>
            <a:ext cx="11075988" cy="4049034"/>
          </a:xfrm>
          <a:prstGeom prst="rect">
            <a:avLst/>
          </a:prstGeom>
        </p:spPr>
        <p:txBody>
          <a:bodyPr wrap="square" lIns="0" tIns="0" rIns="0" bIns="0">
            <a:noAutofit/>
          </a:bodyPr>
          <a:lstStyle>
            <a:lvl1pPr marL="0" indent="0">
              <a:lnSpc>
                <a:spcPct val="100000"/>
              </a:lnSpc>
              <a:spcBef>
                <a:spcPts val="0"/>
              </a:spcBef>
              <a:spcAft>
                <a:spcPts val="300"/>
              </a:spcAft>
              <a:buNone/>
              <a:defRPr sz="1800" spc="-50" baseline="0">
                <a:solidFill>
                  <a:srgbClr val="071D49"/>
                </a:solidFill>
                <a:latin typeface="Raleway" panose="020B0503030101060003" pitchFamily="34" charset="0"/>
              </a:defRPr>
            </a:lvl1pPr>
            <a:lvl2pPr marL="180000" indent="-180000">
              <a:lnSpc>
                <a:spcPct val="100000"/>
              </a:lnSpc>
              <a:spcBef>
                <a:spcPts val="0"/>
              </a:spcBef>
              <a:spcAft>
                <a:spcPts val="300"/>
              </a:spcAft>
              <a:buClr>
                <a:srgbClr val="EB1852"/>
              </a:buClr>
              <a:buFont typeface="Arial" panose="020B0604020202020204" pitchFamily="34" charset="0"/>
              <a:buChar char="•"/>
              <a:defRPr sz="1400">
                <a:solidFill>
                  <a:srgbClr val="071D49"/>
                </a:solidFill>
                <a:latin typeface="Raleway" panose="020B0503030101060003" pitchFamily="34" charset="0"/>
              </a:defRPr>
            </a:lvl2pPr>
            <a:lvl3pPr marL="180000" indent="-180000">
              <a:lnSpc>
                <a:spcPct val="100000"/>
              </a:lnSpc>
              <a:spcBef>
                <a:spcPts val="0"/>
              </a:spcBef>
              <a:spcAft>
                <a:spcPts val="300"/>
              </a:spcAft>
              <a:buClr>
                <a:srgbClr val="EB1852"/>
              </a:buClr>
              <a:buFont typeface="Arial" panose="020B0604020202020204" pitchFamily="34" charset="0"/>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Arial" panose="020B0604020202020204" pitchFamily="34" charset="0"/>
              <a:buChar char="•"/>
              <a:defRPr sz="850">
                <a:solidFill>
                  <a:srgbClr val="071D49"/>
                </a:solidFill>
                <a:latin typeface="Raleway" panose="020B0503030101060003" pitchFamily="34" charset="0"/>
              </a:defRPr>
            </a:lvl4pPr>
            <a:lvl5pPr marL="0" indent="0">
              <a:lnSpc>
                <a:spcPct val="100000"/>
              </a:lnSpc>
              <a:spcBef>
                <a:spcPts val="0"/>
              </a:spcBef>
              <a:spcAft>
                <a:spcPts val="300"/>
              </a:spcAft>
              <a:buNone/>
              <a:defRPr sz="1100" b="1">
                <a:solidFill>
                  <a:srgbClr val="E40046"/>
                </a:solidFill>
                <a:latin typeface="Raleway" panose="020B0503030101060003" pitchFamily="34" charset="0"/>
              </a:defRPr>
            </a:lvl5pPr>
            <a:lvl6pPr marL="0" indent="0">
              <a:lnSpc>
                <a:spcPct val="100000"/>
              </a:lnSpc>
              <a:spcBef>
                <a:spcPts val="0"/>
              </a:spcBef>
              <a:buNone/>
              <a:defRPr sz="1100">
                <a:solidFill>
                  <a:srgbClr val="071D49"/>
                </a:solidFill>
                <a:latin typeface="Raleway" panose="020B0503030101060003" pitchFamily="34" charset="0"/>
              </a:defRPr>
            </a:lvl6pPr>
          </a:lstStyle>
          <a:p>
            <a:pPr lvl="0"/>
            <a:r>
              <a:rPr lang="en-GB"/>
              <a:t>Top level, </a:t>
            </a:r>
            <a:r>
              <a:rPr lang="en-GB" err="1"/>
              <a:t>Raleway</a:t>
            </a:r>
            <a:r>
              <a:rPr lang="en-GB"/>
              <a:t> no bullet</a:t>
            </a:r>
          </a:p>
          <a:p>
            <a:pPr lvl="1">
              <a:buFont typeface="Helvetica" pitchFamily="2" charset="0"/>
              <a:buChar char="⁄"/>
            </a:pPr>
            <a:r>
              <a:rPr lang="en-GB"/>
              <a:t>Second level, </a:t>
            </a:r>
            <a:r>
              <a:rPr lang="en-GB" err="1"/>
              <a:t>Raleway</a:t>
            </a:r>
            <a:r>
              <a:rPr lang="en-GB"/>
              <a:t> bullet point</a:t>
            </a:r>
          </a:p>
          <a:p>
            <a:pPr marL="360000" lvl="2">
              <a:buSzPct val="100000"/>
              <a:buFont typeface="Helvetica" pitchFamily="2" charset="0"/>
              <a:buChar char="●"/>
            </a:pPr>
            <a:r>
              <a:rPr lang="en-GB"/>
              <a:t>Third level, </a:t>
            </a:r>
            <a:r>
              <a:rPr lang="en-GB" err="1"/>
              <a:t>Raleway</a:t>
            </a:r>
            <a:r>
              <a:rPr lang="en-GB"/>
              <a:t> bullet point</a:t>
            </a:r>
          </a:p>
          <a:p>
            <a:pPr marL="540000" lvl="3">
              <a:buFont typeface="Helvetica" pitchFamily="2" charset="0"/>
              <a:buChar char="●"/>
            </a:pPr>
            <a:r>
              <a:rPr lang="en-GB" sz="1000"/>
              <a:t>Fourth level, </a:t>
            </a:r>
            <a:r>
              <a:rPr lang="en-GB" sz="1000" err="1"/>
              <a:t>Raleway</a:t>
            </a:r>
            <a:r>
              <a:rPr lang="en-GB" sz="1000"/>
              <a:t> bullet point</a:t>
            </a:r>
          </a:p>
          <a:p>
            <a:pPr lvl="3"/>
            <a:endParaRPr lang="en-GB"/>
          </a:p>
          <a:p>
            <a:pPr lvl="4"/>
            <a:r>
              <a:rPr lang="en-GB"/>
              <a:t>Sub heading, </a:t>
            </a:r>
            <a:r>
              <a:rPr lang="en-GB" err="1"/>
              <a:t>Raleway</a:t>
            </a:r>
            <a:r>
              <a:rPr lang="en-GB"/>
              <a:t> Bold</a:t>
            </a:r>
          </a:p>
          <a:p>
            <a:pPr lvl="5"/>
            <a:r>
              <a:rPr lang="en-GB"/>
              <a:t>Body copy </a:t>
            </a:r>
            <a:r>
              <a:rPr lang="en-GB" err="1"/>
              <a:t>Raleway</a:t>
            </a:r>
            <a:endParaRPr lang="en-GB"/>
          </a:p>
        </p:txBody>
      </p:sp>
      <p:sp>
        <p:nvSpPr>
          <p:cNvPr id="8"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36388" y="6518366"/>
            <a:ext cx="359612"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20" name="Text Placeholder 4">
            <a:extLst>
              <a:ext uri="{FF2B5EF4-FFF2-40B4-BE49-F238E27FC236}">
                <a16:creationId xmlns:a16="http://schemas.microsoft.com/office/drawing/2014/main" id="{649F6394-059D-48A0-B628-F8AC4DC3034B}"/>
              </a:ext>
            </a:extLst>
          </p:cNvPr>
          <p:cNvSpPr>
            <a:spLocks noGrp="1"/>
          </p:cNvSpPr>
          <p:nvPr>
            <p:ph type="body" sz="quarter" idx="13"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15" name="Graphic 14">
            <a:extLst>
              <a:ext uri="{FF2B5EF4-FFF2-40B4-BE49-F238E27FC236}">
                <a16:creationId xmlns:a16="http://schemas.microsoft.com/office/drawing/2014/main" id="{F3ADF046-7EE5-B129-ACB1-30B13C49725F}"/>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2" name="Text Placeholder 2">
            <a:extLst>
              <a:ext uri="{FF2B5EF4-FFF2-40B4-BE49-F238E27FC236}">
                <a16:creationId xmlns:a16="http://schemas.microsoft.com/office/drawing/2014/main" id="{56DAAF7C-D893-C946-5566-0F8550383D47}"/>
              </a:ext>
            </a:extLst>
          </p:cNvPr>
          <p:cNvSpPr>
            <a:spLocks noGrp="1"/>
          </p:cNvSpPr>
          <p:nvPr>
            <p:ph type="body" sz="quarter" idx="20" hasCustomPrompt="1"/>
          </p:nvPr>
        </p:nvSpPr>
        <p:spPr>
          <a:xfrm>
            <a:off x="673100" y="1665288"/>
            <a:ext cx="5530850"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SLIDE HEADING</a:t>
            </a:r>
            <a:br>
              <a:rPr lang="en-US"/>
            </a:br>
            <a:endParaRPr lang="en-US"/>
          </a:p>
        </p:txBody>
      </p:sp>
    </p:spTree>
    <p:extLst>
      <p:ext uri="{BB962C8B-B14F-4D97-AF65-F5344CB8AC3E}">
        <p14:creationId xmlns:p14="http://schemas.microsoft.com/office/powerpoint/2010/main" val="643727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 Two Columns">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736EAA3-BAC6-8EE7-8C6C-3382F9E1C816}"/>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099" y="2467380"/>
            <a:ext cx="5400675" cy="4039412"/>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chemeClr val="accent2"/>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used for emphasising and setting up detailed content.</a:t>
            </a:r>
          </a:p>
          <a:p>
            <a:pPr lvl="1"/>
            <a:r>
              <a:rPr lang="en-GB"/>
              <a:t>Et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estemped</a:t>
            </a:r>
            <a:r>
              <a:rPr lang="en-GB"/>
              <a:t> </a:t>
            </a:r>
            <a:r>
              <a:rPr lang="en-GB" err="1"/>
              <a:t>eritaprerior</a:t>
            </a:r>
            <a:r>
              <a:rPr lang="en-GB"/>
              <a:t> </a:t>
            </a:r>
            <a:r>
              <a:rPr lang="en-GB" err="1"/>
              <a:t>molum</a:t>
            </a:r>
            <a:r>
              <a:rPr lang="en-GB"/>
              <a:t> hit, </a:t>
            </a:r>
            <a:r>
              <a:rPr lang="en-GB" err="1"/>
              <a:t>optiassum</a:t>
            </a:r>
            <a:r>
              <a:rPr lang="en-GB"/>
              <a:t>.</a:t>
            </a:r>
          </a:p>
        </p:txBody>
      </p:sp>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2" name="Text Placeholder 13">
            <a:extLst>
              <a:ext uri="{FF2B5EF4-FFF2-40B4-BE49-F238E27FC236}">
                <a16:creationId xmlns:a16="http://schemas.microsoft.com/office/drawing/2014/main" id="{B323011C-889E-40FB-9049-ADF73277EB1E}"/>
              </a:ext>
            </a:extLst>
          </p:cNvPr>
          <p:cNvSpPr>
            <a:spLocks noGrp="1"/>
          </p:cNvSpPr>
          <p:nvPr>
            <p:ph type="body" sz="quarter" idx="13" hasCustomPrompt="1"/>
          </p:nvPr>
        </p:nvSpPr>
        <p:spPr>
          <a:xfrm>
            <a:off x="6340475" y="2467380"/>
            <a:ext cx="5399905" cy="4039412"/>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200"/>
              </a:spcAft>
              <a:buClr>
                <a:srgbClr val="EB1852"/>
              </a:buClr>
              <a:buFont typeface="Raleway" panose="020B0503030101060003" pitchFamily="34" charset="77"/>
              <a:buNone/>
              <a:defRPr sz="1100" b="1">
                <a:solidFill>
                  <a:schemeClr val="accent2"/>
                </a:solidFill>
                <a:latin typeface="Raleway" panose="020B0503030101060003" pitchFamily="34" charset="0"/>
              </a:defRPr>
            </a:lvl3pPr>
            <a:lvl4pPr marL="144000" indent="-144000">
              <a:lnSpc>
                <a:spcPct val="100000"/>
              </a:lnSpc>
              <a:spcBef>
                <a:spcPts val="0"/>
              </a:spcBef>
              <a:spcAft>
                <a:spcPts val="300"/>
              </a:spcAft>
              <a:buClr>
                <a:srgbClr val="EB1852"/>
              </a:buClr>
              <a:buFont typeface="Arial" panose="020B0604020202020204" pitchFamily="34" charset="0"/>
              <a:buChar char="•"/>
              <a:defRPr sz="1100">
                <a:solidFill>
                  <a:schemeClr val="accent2"/>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2</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err="1"/>
              <a:t>Nimo</a:t>
            </a:r>
            <a:r>
              <a:rPr lang="en-GB"/>
              <a:t>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2"/>
            <a:r>
              <a:rPr lang="en-GB"/>
              <a:t>Bold statement style, id </a:t>
            </a:r>
            <a:r>
              <a:rPr lang="en-GB" err="1"/>
              <a:t>quia</a:t>
            </a:r>
            <a:r>
              <a:rPr lang="en-GB"/>
              <a:t> </a:t>
            </a:r>
            <a:r>
              <a:rPr lang="en-GB" err="1"/>
              <a:t>conseque</a:t>
            </a:r>
            <a:r>
              <a:rPr lang="en-GB"/>
              <a:t> </a:t>
            </a:r>
            <a:r>
              <a:rPr lang="en-GB" err="1"/>
              <a:t>nonem</a:t>
            </a:r>
            <a:r>
              <a:rPr lang="en-GB"/>
              <a:t> pro dolore </a:t>
            </a:r>
            <a:r>
              <a:rPr lang="en-GB" err="1"/>
              <a:t>ra</a:t>
            </a:r>
            <a:r>
              <a:rPr lang="en-GB"/>
              <a:t> </a:t>
            </a:r>
            <a:r>
              <a:rPr lang="en-GB" err="1"/>
              <a:t>dem</a:t>
            </a:r>
            <a:r>
              <a:rPr lang="en-GB"/>
              <a:t> core</a:t>
            </a:r>
            <a:br>
              <a:rPr lang="en-GB"/>
            </a:br>
            <a:r>
              <a:rPr lang="en-GB" err="1"/>
              <a:t>sita</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3"/>
            <a:r>
              <a:rPr lang="en-GB"/>
              <a:t>Third level, </a:t>
            </a:r>
            <a:r>
              <a:rPr lang="en-GB" err="1"/>
              <a:t>Raleway</a:t>
            </a:r>
            <a:r>
              <a:rPr lang="en-GB"/>
              <a:t> bullet point</a:t>
            </a:r>
          </a:p>
        </p:txBody>
      </p:sp>
      <p:sp>
        <p:nvSpPr>
          <p:cNvPr id="17" name="Text Placeholder 4">
            <a:extLst>
              <a:ext uri="{FF2B5EF4-FFF2-40B4-BE49-F238E27FC236}">
                <a16:creationId xmlns:a16="http://schemas.microsoft.com/office/drawing/2014/main" id="{A807C8B8-5A07-4E08-B152-5B02A3BEBA5D}"/>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18" name="Graphic 17">
            <a:extLst>
              <a:ext uri="{FF2B5EF4-FFF2-40B4-BE49-F238E27FC236}">
                <a16:creationId xmlns:a16="http://schemas.microsoft.com/office/drawing/2014/main" id="{C31E0189-90F1-3016-745E-2C62AC0DBAA6}"/>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2" name="Text Placeholder 2">
            <a:extLst>
              <a:ext uri="{FF2B5EF4-FFF2-40B4-BE49-F238E27FC236}">
                <a16:creationId xmlns:a16="http://schemas.microsoft.com/office/drawing/2014/main" id="{EF64AC96-A9E4-7D89-7505-6CE3C542E7CE}"/>
              </a:ext>
            </a:extLst>
          </p:cNvPr>
          <p:cNvSpPr>
            <a:spLocks noGrp="1"/>
          </p:cNvSpPr>
          <p:nvPr>
            <p:ph type="body" sz="quarter" idx="20" hasCustomPrompt="1"/>
          </p:nvPr>
        </p:nvSpPr>
        <p:spPr>
          <a:xfrm>
            <a:off x="673100" y="1665288"/>
            <a:ext cx="5530850"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SLIDE HEADING</a:t>
            </a:r>
            <a:br>
              <a:rPr lang="en-US"/>
            </a:br>
            <a:endParaRPr lang="en-US"/>
          </a:p>
        </p:txBody>
      </p:sp>
    </p:spTree>
    <p:extLst>
      <p:ext uri="{BB962C8B-B14F-4D97-AF65-F5344CB8AC3E}">
        <p14:creationId xmlns:p14="http://schemas.microsoft.com/office/powerpoint/2010/main" val="2137562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 Two Columns-no top hea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736EAA3-BAC6-8EE7-8C6C-3382F9E1C816}"/>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099" y="2470582"/>
            <a:ext cx="5400675" cy="4036210"/>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chemeClr val="accent2"/>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used for emphasising and setting up detailed content.</a:t>
            </a:r>
          </a:p>
          <a:p>
            <a:pPr lvl="1"/>
            <a:r>
              <a:rPr lang="en-GB"/>
              <a:t>Et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estemped</a:t>
            </a:r>
            <a:r>
              <a:rPr lang="en-GB"/>
              <a:t> </a:t>
            </a:r>
            <a:r>
              <a:rPr lang="en-GB" err="1"/>
              <a:t>eritaprerior</a:t>
            </a:r>
            <a:r>
              <a:rPr lang="en-GB"/>
              <a:t> </a:t>
            </a:r>
            <a:r>
              <a:rPr lang="en-GB" err="1"/>
              <a:t>molum</a:t>
            </a:r>
            <a:r>
              <a:rPr lang="en-GB"/>
              <a:t> hit, </a:t>
            </a:r>
            <a:r>
              <a:rPr lang="en-GB" err="1"/>
              <a:t>optiassum</a:t>
            </a:r>
            <a:r>
              <a:rPr lang="en-GB"/>
              <a:t>.</a:t>
            </a:r>
          </a:p>
        </p:txBody>
      </p:sp>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2" name="Text Placeholder 13">
            <a:extLst>
              <a:ext uri="{FF2B5EF4-FFF2-40B4-BE49-F238E27FC236}">
                <a16:creationId xmlns:a16="http://schemas.microsoft.com/office/drawing/2014/main" id="{B323011C-889E-40FB-9049-ADF73277EB1E}"/>
              </a:ext>
            </a:extLst>
          </p:cNvPr>
          <p:cNvSpPr>
            <a:spLocks noGrp="1"/>
          </p:cNvSpPr>
          <p:nvPr>
            <p:ph type="body" sz="quarter" idx="13" hasCustomPrompt="1"/>
          </p:nvPr>
        </p:nvSpPr>
        <p:spPr>
          <a:xfrm>
            <a:off x="6340475" y="2470582"/>
            <a:ext cx="5399905" cy="4036210"/>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200"/>
              </a:spcAft>
              <a:buClr>
                <a:srgbClr val="EB1852"/>
              </a:buClr>
              <a:buFont typeface="Raleway" panose="020B0503030101060003" pitchFamily="34" charset="77"/>
              <a:buNone/>
              <a:defRPr sz="1100" b="1">
                <a:solidFill>
                  <a:schemeClr val="accent2"/>
                </a:solidFill>
                <a:latin typeface="Raleway" panose="020B0503030101060003" pitchFamily="34" charset="0"/>
              </a:defRPr>
            </a:lvl3pPr>
            <a:lvl4pPr marL="144000" indent="-144000">
              <a:lnSpc>
                <a:spcPct val="100000"/>
              </a:lnSpc>
              <a:spcBef>
                <a:spcPts val="0"/>
              </a:spcBef>
              <a:spcAft>
                <a:spcPts val="300"/>
              </a:spcAft>
              <a:buClr>
                <a:srgbClr val="EB1852"/>
              </a:buClr>
              <a:buFont typeface="Arial" panose="020B0604020202020204" pitchFamily="34" charset="0"/>
              <a:buChar char="•"/>
              <a:defRPr sz="1100">
                <a:solidFill>
                  <a:schemeClr val="accent2"/>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2</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err="1"/>
              <a:t>Nimo</a:t>
            </a:r>
            <a:r>
              <a:rPr lang="en-GB"/>
              <a:t>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2"/>
            <a:r>
              <a:rPr lang="en-GB"/>
              <a:t>Bold statement style, id </a:t>
            </a:r>
            <a:r>
              <a:rPr lang="en-GB" err="1"/>
              <a:t>quia</a:t>
            </a:r>
            <a:r>
              <a:rPr lang="en-GB"/>
              <a:t> </a:t>
            </a:r>
            <a:r>
              <a:rPr lang="en-GB" err="1"/>
              <a:t>conseque</a:t>
            </a:r>
            <a:r>
              <a:rPr lang="en-GB"/>
              <a:t> </a:t>
            </a:r>
            <a:r>
              <a:rPr lang="en-GB" err="1"/>
              <a:t>nonem</a:t>
            </a:r>
            <a:r>
              <a:rPr lang="en-GB"/>
              <a:t> pro dolore </a:t>
            </a:r>
            <a:r>
              <a:rPr lang="en-GB" err="1"/>
              <a:t>ra</a:t>
            </a:r>
            <a:r>
              <a:rPr lang="en-GB"/>
              <a:t> </a:t>
            </a:r>
            <a:r>
              <a:rPr lang="en-GB" err="1"/>
              <a:t>dem</a:t>
            </a:r>
            <a:r>
              <a:rPr lang="en-GB"/>
              <a:t> core</a:t>
            </a:r>
            <a:br>
              <a:rPr lang="en-GB"/>
            </a:br>
            <a:r>
              <a:rPr lang="en-GB" err="1"/>
              <a:t>sita</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3"/>
            <a:r>
              <a:rPr lang="en-GB"/>
              <a:t>Third level, </a:t>
            </a:r>
            <a:r>
              <a:rPr lang="en-GB" err="1"/>
              <a:t>Raleway</a:t>
            </a:r>
            <a:r>
              <a:rPr lang="en-GB"/>
              <a:t> bullet point</a:t>
            </a:r>
          </a:p>
        </p:txBody>
      </p:sp>
      <p:sp>
        <p:nvSpPr>
          <p:cNvPr id="17" name="Text Placeholder 4">
            <a:extLst>
              <a:ext uri="{FF2B5EF4-FFF2-40B4-BE49-F238E27FC236}">
                <a16:creationId xmlns:a16="http://schemas.microsoft.com/office/drawing/2014/main" id="{A807C8B8-5A07-4E08-B152-5B02A3BEBA5D}"/>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18" name="Graphic 17">
            <a:extLst>
              <a:ext uri="{FF2B5EF4-FFF2-40B4-BE49-F238E27FC236}">
                <a16:creationId xmlns:a16="http://schemas.microsoft.com/office/drawing/2014/main" id="{C31E0189-90F1-3016-745E-2C62AC0DBAA6}"/>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7D0E7DB8-6A24-716F-95A4-BC2753BC942A}"/>
              </a:ext>
            </a:extLst>
          </p:cNvPr>
          <p:cNvSpPr>
            <a:spLocks noGrp="1"/>
          </p:cNvSpPr>
          <p:nvPr>
            <p:ph type="body" sz="quarter" idx="20" hasCustomPrompt="1"/>
          </p:nvPr>
        </p:nvSpPr>
        <p:spPr>
          <a:xfrm>
            <a:off x="673100" y="1665288"/>
            <a:ext cx="5530850"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SLIDE HEADING</a:t>
            </a:r>
            <a:br>
              <a:rPr lang="en-US"/>
            </a:br>
            <a:endParaRPr lang="en-US"/>
          </a:p>
        </p:txBody>
      </p:sp>
    </p:spTree>
    <p:extLst>
      <p:ext uri="{BB962C8B-B14F-4D97-AF65-F5344CB8AC3E}">
        <p14:creationId xmlns:p14="http://schemas.microsoft.com/office/powerpoint/2010/main" val="837532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lide - Two Columns white/Grey">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EDA00BB-B700-973C-CA7B-7B05AB0DE2BE}"/>
              </a:ext>
            </a:extLst>
          </p:cNvPr>
          <p:cNvSpPr/>
          <p:nvPr userDrawn="1"/>
        </p:nvSpPr>
        <p:spPr>
          <a:xfrm>
            <a:off x="4495576" y="-1873"/>
            <a:ext cx="7696424" cy="6872936"/>
          </a:xfrm>
          <a:custGeom>
            <a:avLst/>
            <a:gdLst>
              <a:gd name="connsiteX0" fmla="*/ 2475411 w 7696424"/>
              <a:gd name="connsiteY0" fmla="*/ 0 h 6872936"/>
              <a:gd name="connsiteX1" fmla="*/ 7696424 w 7696424"/>
              <a:gd name="connsiteY1" fmla="*/ 0 h 6872936"/>
              <a:gd name="connsiteX2" fmla="*/ 7696424 w 7696424"/>
              <a:gd name="connsiteY2" fmla="*/ 6860369 h 6872936"/>
              <a:gd name="connsiteX3" fmla="*/ 0 w 7696424"/>
              <a:gd name="connsiteY3" fmla="*/ 6872936 h 6872936"/>
            </a:gdLst>
            <a:ahLst/>
            <a:cxnLst>
              <a:cxn ang="0">
                <a:pos x="connsiteX0" y="connsiteY0"/>
              </a:cxn>
              <a:cxn ang="0">
                <a:pos x="connsiteX1" y="connsiteY1"/>
              </a:cxn>
              <a:cxn ang="0">
                <a:pos x="connsiteX2" y="connsiteY2"/>
              </a:cxn>
              <a:cxn ang="0">
                <a:pos x="connsiteX3" y="connsiteY3"/>
              </a:cxn>
            </a:cxnLst>
            <a:rect l="l" t="t" r="r" b="b"/>
            <a:pathLst>
              <a:path w="7696424" h="6872936">
                <a:moveTo>
                  <a:pt x="2475411" y="0"/>
                </a:moveTo>
                <a:lnTo>
                  <a:pt x="7696424" y="0"/>
                </a:lnTo>
                <a:lnTo>
                  <a:pt x="7696424" y="6860369"/>
                </a:lnTo>
                <a:lnTo>
                  <a:pt x="0" y="687293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 name="Picture 18">
            <a:extLst>
              <a:ext uri="{FF2B5EF4-FFF2-40B4-BE49-F238E27FC236}">
                <a16:creationId xmlns:a16="http://schemas.microsoft.com/office/drawing/2014/main" id="{4CFC1D2D-54DD-B467-51DC-E2B021320D69}"/>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100" y="2473336"/>
            <a:ext cx="5040000" cy="4045030"/>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rgbClr val="071D49"/>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a:t>
            </a:r>
            <a:br>
              <a:rPr lang="en-GB"/>
            </a:br>
            <a:r>
              <a:rPr lang="en-GB"/>
              <a:t>used for emphasising and setting up detailed content.</a:t>
            </a:r>
          </a:p>
          <a:p>
            <a:pPr lvl="1"/>
            <a:r>
              <a:rPr lang="en-GB"/>
              <a:t>Et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br>
              <a:rPr lang="en-GB"/>
            </a:br>
            <a:r>
              <a:rPr lang="en-GB" err="1"/>
              <a:t>aut</a:t>
            </a:r>
            <a:r>
              <a:rPr lang="en-GB"/>
              <a:t> </a:t>
            </a:r>
            <a:r>
              <a:rPr lang="en-GB" err="1"/>
              <a:t>maios</a:t>
            </a:r>
            <a:r>
              <a:rPr lang="en-GB"/>
              <a:t> </a:t>
            </a:r>
            <a:r>
              <a:rPr lang="en-GB" err="1"/>
              <a:t>estemped</a:t>
            </a:r>
            <a:r>
              <a:rPr lang="en-GB"/>
              <a:t> </a:t>
            </a:r>
            <a:r>
              <a:rPr lang="en-GB" err="1"/>
              <a:t>eritaprerior</a:t>
            </a:r>
            <a:r>
              <a:rPr lang="en-GB"/>
              <a:t> </a:t>
            </a:r>
            <a:br>
              <a:rPr lang="en-GB"/>
            </a:br>
            <a:r>
              <a:rPr lang="en-GB" err="1"/>
              <a:t>molum</a:t>
            </a:r>
            <a:r>
              <a:rPr lang="en-GB"/>
              <a:t> hit, </a:t>
            </a:r>
            <a:r>
              <a:rPr lang="en-GB" err="1"/>
              <a:t>optiassum</a:t>
            </a:r>
            <a:r>
              <a:rPr lang="en-GB"/>
              <a:t>.</a:t>
            </a:r>
          </a:p>
          <a:p>
            <a:pPr lvl="1"/>
            <a:endParaRPr lang="en-GB"/>
          </a:p>
        </p:txBody>
      </p:sp>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2" name="Text Placeholder 13">
            <a:extLst>
              <a:ext uri="{FF2B5EF4-FFF2-40B4-BE49-F238E27FC236}">
                <a16:creationId xmlns:a16="http://schemas.microsoft.com/office/drawing/2014/main" id="{B323011C-889E-40FB-9049-ADF73277EB1E}"/>
              </a:ext>
            </a:extLst>
          </p:cNvPr>
          <p:cNvSpPr>
            <a:spLocks noGrp="1"/>
          </p:cNvSpPr>
          <p:nvPr>
            <p:ph type="body" sz="quarter" idx="13" hasCustomPrompt="1"/>
          </p:nvPr>
        </p:nvSpPr>
        <p:spPr>
          <a:xfrm>
            <a:off x="6340381" y="2473336"/>
            <a:ext cx="5400000" cy="4045030"/>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200"/>
              </a:spcAft>
              <a:buClr>
                <a:srgbClr val="EB1852"/>
              </a:buClr>
              <a:buFont typeface="Raleway" panose="020B0503030101060003" pitchFamily="34" charset="77"/>
              <a:buNone/>
              <a:defRPr sz="1100" b="1">
                <a:solidFill>
                  <a:schemeClr val="accent2"/>
                </a:solidFill>
                <a:latin typeface="Raleway" panose="020B0503030101060003" pitchFamily="34" charset="0"/>
              </a:defRPr>
            </a:lvl3pPr>
            <a:lvl4pPr marL="144000" indent="-144000">
              <a:lnSpc>
                <a:spcPct val="100000"/>
              </a:lnSpc>
              <a:spcBef>
                <a:spcPts val="0"/>
              </a:spcBef>
              <a:spcAft>
                <a:spcPts val="300"/>
              </a:spcAft>
              <a:buClr>
                <a:srgbClr val="EB1852"/>
              </a:buClr>
              <a:buFont typeface="Arial" panose="020B0604020202020204" pitchFamily="34" charset="0"/>
              <a:buChar char="•"/>
              <a:defRPr sz="1100">
                <a:solidFill>
                  <a:schemeClr val="accent2"/>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2</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err="1"/>
              <a:t>Nimo</a:t>
            </a:r>
            <a:r>
              <a:rPr lang="en-GB"/>
              <a:t>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2"/>
            <a:r>
              <a:rPr lang="en-GB"/>
              <a:t>Bold statement style, id </a:t>
            </a:r>
            <a:r>
              <a:rPr lang="en-GB" err="1"/>
              <a:t>quia</a:t>
            </a:r>
            <a:r>
              <a:rPr lang="en-GB"/>
              <a:t> </a:t>
            </a:r>
            <a:r>
              <a:rPr lang="en-GB" err="1"/>
              <a:t>conseque</a:t>
            </a:r>
            <a:r>
              <a:rPr lang="en-GB"/>
              <a:t> </a:t>
            </a:r>
            <a:r>
              <a:rPr lang="en-GB" err="1"/>
              <a:t>nonem</a:t>
            </a:r>
            <a:r>
              <a:rPr lang="en-GB"/>
              <a:t> pro dolore </a:t>
            </a:r>
            <a:r>
              <a:rPr lang="en-GB" err="1"/>
              <a:t>ra</a:t>
            </a:r>
            <a:r>
              <a:rPr lang="en-GB"/>
              <a:t> </a:t>
            </a:r>
            <a:r>
              <a:rPr lang="en-GB" err="1"/>
              <a:t>dem</a:t>
            </a:r>
            <a:r>
              <a:rPr lang="en-GB"/>
              <a:t> core</a:t>
            </a:r>
            <a:br>
              <a:rPr lang="en-GB"/>
            </a:br>
            <a:r>
              <a:rPr lang="en-GB" err="1"/>
              <a:t>sita</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3"/>
            <a:r>
              <a:rPr lang="en-GB"/>
              <a:t>Third level, </a:t>
            </a:r>
            <a:r>
              <a:rPr lang="en-GB" err="1"/>
              <a:t>Raleway</a:t>
            </a:r>
            <a:r>
              <a:rPr lang="en-GB"/>
              <a:t> bullet point</a:t>
            </a:r>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1A331197-3F19-5458-92AF-D24823E7938E}"/>
              </a:ext>
            </a:extLst>
          </p:cNvPr>
          <p:cNvSpPr>
            <a:spLocks noGrp="1"/>
          </p:cNvSpPr>
          <p:nvPr>
            <p:ph type="body" sz="quarter" idx="20" hasCustomPrompt="1"/>
          </p:nvPr>
        </p:nvSpPr>
        <p:spPr>
          <a:xfrm>
            <a:off x="673100" y="1665288"/>
            <a:ext cx="5400675"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TWO COLUMNS – </a:t>
            </a:r>
            <a:br>
              <a:rPr lang="en-US"/>
            </a:br>
            <a:r>
              <a:rPr lang="en-US"/>
              <a:t>WHITE/RED</a:t>
            </a:r>
          </a:p>
        </p:txBody>
      </p:sp>
    </p:spTree>
    <p:extLst>
      <p:ext uri="{BB962C8B-B14F-4D97-AF65-F5344CB8AC3E}">
        <p14:creationId xmlns:p14="http://schemas.microsoft.com/office/powerpoint/2010/main" val="1632089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Slide - Two Columns white/Grey">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EDA00BB-B700-973C-CA7B-7B05AB0DE2BE}"/>
              </a:ext>
            </a:extLst>
          </p:cNvPr>
          <p:cNvSpPr/>
          <p:nvPr userDrawn="1"/>
        </p:nvSpPr>
        <p:spPr>
          <a:xfrm>
            <a:off x="6863024" y="-1873"/>
            <a:ext cx="5328976" cy="6872936"/>
          </a:xfrm>
          <a:custGeom>
            <a:avLst/>
            <a:gdLst>
              <a:gd name="connsiteX0" fmla="*/ 2475411 w 7696424"/>
              <a:gd name="connsiteY0" fmla="*/ 0 h 6872936"/>
              <a:gd name="connsiteX1" fmla="*/ 7696424 w 7696424"/>
              <a:gd name="connsiteY1" fmla="*/ 0 h 6872936"/>
              <a:gd name="connsiteX2" fmla="*/ 7696424 w 7696424"/>
              <a:gd name="connsiteY2" fmla="*/ 6860369 h 6872936"/>
              <a:gd name="connsiteX3" fmla="*/ 0 w 7696424"/>
              <a:gd name="connsiteY3" fmla="*/ 6872936 h 6872936"/>
            </a:gdLst>
            <a:ahLst/>
            <a:cxnLst>
              <a:cxn ang="0">
                <a:pos x="connsiteX0" y="connsiteY0"/>
              </a:cxn>
              <a:cxn ang="0">
                <a:pos x="connsiteX1" y="connsiteY1"/>
              </a:cxn>
              <a:cxn ang="0">
                <a:pos x="connsiteX2" y="connsiteY2"/>
              </a:cxn>
              <a:cxn ang="0">
                <a:pos x="connsiteX3" y="connsiteY3"/>
              </a:cxn>
            </a:cxnLst>
            <a:rect l="l" t="t" r="r" b="b"/>
            <a:pathLst>
              <a:path w="7696424" h="6872936">
                <a:moveTo>
                  <a:pt x="2475411" y="0"/>
                </a:moveTo>
                <a:lnTo>
                  <a:pt x="7696424" y="0"/>
                </a:lnTo>
                <a:lnTo>
                  <a:pt x="7696424" y="6860369"/>
                </a:lnTo>
                <a:lnTo>
                  <a:pt x="0" y="68729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100" y="2473336"/>
            <a:ext cx="5040000" cy="4045030"/>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rgbClr val="071D49"/>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a:t>
            </a:r>
            <a:br>
              <a:rPr lang="en-GB"/>
            </a:br>
            <a:r>
              <a:rPr lang="en-GB"/>
              <a:t>used for emphasising and setting up detailed content.</a:t>
            </a:r>
          </a:p>
          <a:p>
            <a:pPr lvl="1"/>
            <a:r>
              <a:rPr lang="en-GB"/>
              <a:t>Et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br>
              <a:rPr lang="en-GB"/>
            </a:br>
            <a:r>
              <a:rPr lang="en-GB" err="1"/>
              <a:t>aut</a:t>
            </a:r>
            <a:r>
              <a:rPr lang="en-GB"/>
              <a:t> </a:t>
            </a:r>
            <a:r>
              <a:rPr lang="en-GB" err="1"/>
              <a:t>maios</a:t>
            </a:r>
            <a:r>
              <a:rPr lang="en-GB"/>
              <a:t> </a:t>
            </a:r>
            <a:r>
              <a:rPr lang="en-GB" err="1"/>
              <a:t>estemped</a:t>
            </a:r>
            <a:r>
              <a:rPr lang="en-GB"/>
              <a:t> </a:t>
            </a:r>
            <a:r>
              <a:rPr lang="en-GB" err="1"/>
              <a:t>eritaprerior</a:t>
            </a:r>
            <a:r>
              <a:rPr lang="en-GB"/>
              <a:t> </a:t>
            </a:r>
            <a:br>
              <a:rPr lang="en-GB"/>
            </a:br>
            <a:r>
              <a:rPr lang="en-GB" err="1"/>
              <a:t>molum</a:t>
            </a:r>
            <a:r>
              <a:rPr lang="en-GB"/>
              <a:t> hit, </a:t>
            </a:r>
            <a:r>
              <a:rPr lang="en-GB" err="1"/>
              <a:t>optiassum</a:t>
            </a:r>
            <a:r>
              <a:rPr lang="en-GB"/>
              <a:t>.</a:t>
            </a:r>
          </a:p>
          <a:p>
            <a:pPr lvl="1"/>
            <a:endParaRPr lang="en-GB"/>
          </a:p>
        </p:txBody>
      </p:sp>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2" name="Text Placeholder 13">
            <a:extLst>
              <a:ext uri="{FF2B5EF4-FFF2-40B4-BE49-F238E27FC236}">
                <a16:creationId xmlns:a16="http://schemas.microsoft.com/office/drawing/2014/main" id="{B323011C-889E-40FB-9049-ADF73277EB1E}"/>
              </a:ext>
            </a:extLst>
          </p:cNvPr>
          <p:cNvSpPr>
            <a:spLocks noGrp="1"/>
          </p:cNvSpPr>
          <p:nvPr>
            <p:ph type="body" sz="quarter" idx="13" hasCustomPrompt="1"/>
          </p:nvPr>
        </p:nvSpPr>
        <p:spPr>
          <a:xfrm>
            <a:off x="6340381" y="2473336"/>
            <a:ext cx="5400000" cy="4045030"/>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200"/>
              </a:spcAft>
              <a:buClr>
                <a:srgbClr val="EB1852"/>
              </a:buClr>
              <a:buFont typeface="Raleway" panose="020B0503030101060003" pitchFamily="34" charset="77"/>
              <a:buNone/>
              <a:defRPr sz="1100" b="1">
                <a:solidFill>
                  <a:schemeClr val="accent2"/>
                </a:solidFill>
                <a:latin typeface="Raleway" panose="020B0503030101060003" pitchFamily="34" charset="0"/>
              </a:defRPr>
            </a:lvl3pPr>
            <a:lvl4pPr marL="144000" indent="-144000">
              <a:lnSpc>
                <a:spcPct val="100000"/>
              </a:lnSpc>
              <a:spcBef>
                <a:spcPts val="0"/>
              </a:spcBef>
              <a:spcAft>
                <a:spcPts val="300"/>
              </a:spcAft>
              <a:buClr>
                <a:srgbClr val="EB1852"/>
              </a:buClr>
              <a:buFont typeface="Arial" panose="020B0604020202020204" pitchFamily="34" charset="0"/>
              <a:buChar char="•"/>
              <a:defRPr sz="1100">
                <a:solidFill>
                  <a:schemeClr val="accent2"/>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2</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err="1"/>
              <a:t>Nimo</a:t>
            </a:r>
            <a:r>
              <a:rPr lang="en-GB"/>
              <a:t>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2"/>
            <a:r>
              <a:rPr lang="en-GB"/>
              <a:t>Bold statement style, id </a:t>
            </a:r>
            <a:r>
              <a:rPr lang="en-GB" err="1"/>
              <a:t>quia</a:t>
            </a:r>
            <a:r>
              <a:rPr lang="en-GB"/>
              <a:t> </a:t>
            </a:r>
            <a:r>
              <a:rPr lang="en-GB" err="1"/>
              <a:t>conseque</a:t>
            </a:r>
            <a:r>
              <a:rPr lang="en-GB"/>
              <a:t> </a:t>
            </a:r>
            <a:r>
              <a:rPr lang="en-GB" err="1"/>
              <a:t>nonem</a:t>
            </a:r>
            <a:r>
              <a:rPr lang="en-GB"/>
              <a:t> pro dolore </a:t>
            </a:r>
            <a:r>
              <a:rPr lang="en-GB" err="1"/>
              <a:t>ra</a:t>
            </a:r>
            <a:r>
              <a:rPr lang="en-GB"/>
              <a:t> </a:t>
            </a:r>
            <a:r>
              <a:rPr lang="en-GB" err="1"/>
              <a:t>dem</a:t>
            </a:r>
            <a:r>
              <a:rPr lang="en-GB"/>
              <a:t> core</a:t>
            </a:r>
            <a:br>
              <a:rPr lang="en-GB"/>
            </a:br>
            <a:r>
              <a:rPr lang="en-GB" err="1"/>
              <a:t>sita</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3"/>
            <a:r>
              <a:rPr lang="en-GB"/>
              <a:t>Third level, </a:t>
            </a:r>
            <a:r>
              <a:rPr lang="en-GB" err="1"/>
              <a:t>Raleway</a:t>
            </a:r>
            <a:r>
              <a:rPr lang="en-GB"/>
              <a:t> bullet point</a:t>
            </a:r>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1A331197-3F19-5458-92AF-D24823E7938E}"/>
              </a:ext>
            </a:extLst>
          </p:cNvPr>
          <p:cNvSpPr>
            <a:spLocks noGrp="1"/>
          </p:cNvSpPr>
          <p:nvPr>
            <p:ph type="body" sz="quarter" idx="20" hasCustomPrompt="1"/>
          </p:nvPr>
        </p:nvSpPr>
        <p:spPr>
          <a:xfrm>
            <a:off x="673100" y="1665288"/>
            <a:ext cx="5400675"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TWO COLUMNS – </a:t>
            </a:r>
            <a:br>
              <a:rPr lang="en-US"/>
            </a:br>
            <a:r>
              <a:rPr lang="en-US"/>
              <a:t>WHITE/BLUE</a:t>
            </a:r>
          </a:p>
        </p:txBody>
      </p:sp>
    </p:spTree>
    <p:extLst>
      <p:ext uri="{BB962C8B-B14F-4D97-AF65-F5344CB8AC3E}">
        <p14:creationId xmlns:p14="http://schemas.microsoft.com/office/powerpoint/2010/main" val="2487101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lide - Two Columns white/Grey">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EDA00BB-B700-973C-CA7B-7B05AB0DE2BE}"/>
              </a:ext>
            </a:extLst>
          </p:cNvPr>
          <p:cNvSpPr/>
          <p:nvPr userDrawn="1"/>
        </p:nvSpPr>
        <p:spPr>
          <a:xfrm>
            <a:off x="6028484" y="-1873"/>
            <a:ext cx="6163516" cy="6872936"/>
          </a:xfrm>
          <a:custGeom>
            <a:avLst/>
            <a:gdLst>
              <a:gd name="connsiteX0" fmla="*/ 2475411 w 7696424"/>
              <a:gd name="connsiteY0" fmla="*/ 0 h 6872936"/>
              <a:gd name="connsiteX1" fmla="*/ 7696424 w 7696424"/>
              <a:gd name="connsiteY1" fmla="*/ 0 h 6872936"/>
              <a:gd name="connsiteX2" fmla="*/ 7696424 w 7696424"/>
              <a:gd name="connsiteY2" fmla="*/ 6860369 h 6872936"/>
              <a:gd name="connsiteX3" fmla="*/ 0 w 7696424"/>
              <a:gd name="connsiteY3" fmla="*/ 6872936 h 6872936"/>
            </a:gdLst>
            <a:ahLst/>
            <a:cxnLst>
              <a:cxn ang="0">
                <a:pos x="connsiteX0" y="connsiteY0"/>
              </a:cxn>
              <a:cxn ang="0">
                <a:pos x="connsiteX1" y="connsiteY1"/>
              </a:cxn>
              <a:cxn ang="0">
                <a:pos x="connsiteX2" y="connsiteY2"/>
              </a:cxn>
              <a:cxn ang="0">
                <a:pos x="connsiteX3" y="connsiteY3"/>
              </a:cxn>
            </a:cxnLst>
            <a:rect l="l" t="t" r="r" b="b"/>
            <a:pathLst>
              <a:path w="7696424" h="6872936">
                <a:moveTo>
                  <a:pt x="2475411" y="0"/>
                </a:moveTo>
                <a:lnTo>
                  <a:pt x="7696424" y="0"/>
                </a:lnTo>
                <a:lnTo>
                  <a:pt x="7696424" y="6860369"/>
                </a:lnTo>
                <a:lnTo>
                  <a:pt x="0" y="68729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 name="Picture 18">
            <a:extLst>
              <a:ext uri="{FF2B5EF4-FFF2-40B4-BE49-F238E27FC236}">
                <a16:creationId xmlns:a16="http://schemas.microsoft.com/office/drawing/2014/main" id="{4CFC1D2D-54DD-B467-51DC-E2B021320D69}"/>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100" y="2473336"/>
            <a:ext cx="5040000" cy="4045030"/>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rgbClr val="071D49"/>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a:t>
            </a:r>
            <a:br>
              <a:rPr lang="en-GB"/>
            </a:br>
            <a:r>
              <a:rPr lang="en-GB"/>
              <a:t>used for emphasising and setting up detailed content.</a:t>
            </a:r>
          </a:p>
          <a:p>
            <a:pPr lvl="1"/>
            <a:r>
              <a:rPr lang="en-GB"/>
              <a:t>Et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br>
              <a:rPr lang="en-GB"/>
            </a:br>
            <a:r>
              <a:rPr lang="en-GB" err="1"/>
              <a:t>aut</a:t>
            </a:r>
            <a:r>
              <a:rPr lang="en-GB"/>
              <a:t> </a:t>
            </a:r>
            <a:r>
              <a:rPr lang="en-GB" err="1"/>
              <a:t>maios</a:t>
            </a:r>
            <a:r>
              <a:rPr lang="en-GB"/>
              <a:t> </a:t>
            </a:r>
            <a:r>
              <a:rPr lang="en-GB" err="1"/>
              <a:t>estemped</a:t>
            </a:r>
            <a:r>
              <a:rPr lang="en-GB"/>
              <a:t> </a:t>
            </a:r>
            <a:r>
              <a:rPr lang="en-GB" err="1"/>
              <a:t>eritaprerior</a:t>
            </a:r>
            <a:r>
              <a:rPr lang="en-GB"/>
              <a:t> </a:t>
            </a:r>
            <a:br>
              <a:rPr lang="en-GB"/>
            </a:br>
            <a:r>
              <a:rPr lang="en-GB" err="1"/>
              <a:t>molum</a:t>
            </a:r>
            <a:r>
              <a:rPr lang="en-GB"/>
              <a:t> hit, </a:t>
            </a:r>
            <a:r>
              <a:rPr lang="en-GB" err="1"/>
              <a:t>optiassum</a:t>
            </a:r>
            <a:r>
              <a:rPr lang="en-GB"/>
              <a:t>.</a:t>
            </a:r>
          </a:p>
          <a:p>
            <a:pPr lvl="1"/>
            <a:endParaRPr lang="en-GB"/>
          </a:p>
        </p:txBody>
      </p:sp>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2" name="Text Placeholder 13">
            <a:extLst>
              <a:ext uri="{FF2B5EF4-FFF2-40B4-BE49-F238E27FC236}">
                <a16:creationId xmlns:a16="http://schemas.microsoft.com/office/drawing/2014/main" id="{B323011C-889E-40FB-9049-ADF73277EB1E}"/>
              </a:ext>
            </a:extLst>
          </p:cNvPr>
          <p:cNvSpPr>
            <a:spLocks noGrp="1"/>
          </p:cNvSpPr>
          <p:nvPr>
            <p:ph type="body" sz="quarter" idx="13" hasCustomPrompt="1"/>
          </p:nvPr>
        </p:nvSpPr>
        <p:spPr>
          <a:xfrm>
            <a:off x="6340381" y="2473336"/>
            <a:ext cx="5400000" cy="4045030"/>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200"/>
              </a:spcAft>
              <a:buClr>
                <a:srgbClr val="EB1852"/>
              </a:buClr>
              <a:buFont typeface="Raleway" panose="020B0503030101060003" pitchFamily="34" charset="77"/>
              <a:buNone/>
              <a:defRPr sz="1100" b="1">
                <a:solidFill>
                  <a:schemeClr val="accent2"/>
                </a:solidFill>
                <a:latin typeface="Raleway" panose="020B0503030101060003" pitchFamily="34" charset="0"/>
              </a:defRPr>
            </a:lvl3pPr>
            <a:lvl4pPr marL="144000" indent="-144000">
              <a:lnSpc>
                <a:spcPct val="100000"/>
              </a:lnSpc>
              <a:spcBef>
                <a:spcPts val="0"/>
              </a:spcBef>
              <a:spcAft>
                <a:spcPts val="300"/>
              </a:spcAft>
              <a:buClr>
                <a:srgbClr val="EB1852"/>
              </a:buClr>
              <a:buFont typeface="Arial" panose="020B0604020202020204" pitchFamily="34" charset="0"/>
              <a:buChar char="•"/>
              <a:defRPr sz="1100">
                <a:solidFill>
                  <a:schemeClr val="accent2"/>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2</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err="1"/>
              <a:t>Nimo</a:t>
            </a:r>
            <a:r>
              <a:rPr lang="en-GB"/>
              <a:t>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2"/>
            <a:r>
              <a:rPr lang="en-GB"/>
              <a:t>Bold statement style, id </a:t>
            </a:r>
            <a:r>
              <a:rPr lang="en-GB" err="1"/>
              <a:t>quia</a:t>
            </a:r>
            <a:r>
              <a:rPr lang="en-GB"/>
              <a:t> </a:t>
            </a:r>
            <a:r>
              <a:rPr lang="en-GB" err="1"/>
              <a:t>conseque</a:t>
            </a:r>
            <a:r>
              <a:rPr lang="en-GB"/>
              <a:t> </a:t>
            </a:r>
            <a:r>
              <a:rPr lang="en-GB" err="1"/>
              <a:t>nonem</a:t>
            </a:r>
            <a:r>
              <a:rPr lang="en-GB"/>
              <a:t> pro dolore </a:t>
            </a:r>
            <a:r>
              <a:rPr lang="en-GB" err="1"/>
              <a:t>ra</a:t>
            </a:r>
            <a:r>
              <a:rPr lang="en-GB"/>
              <a:t> </a:t>
            </a:r>
            <a:r>
              <a:rPr lang="en-GB" err="1"/>
              <a:t>dem</a:t>
            </a:r>
            <a:r>
              <a:rPr lang="en-GB"/>
              <a:t> core</a:t>
            </a:r>
            <a:br>
              <a:rPr lang="en-GB"/>
            </a:br>
            <a:r>
              <a:rPr lang="en-GB" err="1"/>
              <a:t>sita</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3"/>
            <a:r>
              <a:rPr lang="en-GB"/>
              <a:t>Third level, </a:t>
            </a:r>
            <a:r>
              <a:rPr lang="en-GB" err="1"/>
              <a:t>Raleway</a:t>
            </a:r>
            <a:r>
              <a:rPr lang="en-GB"/>
              <a:t> bullet point</a:t>
            </a:r>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1A331197-3F19-5458-92AF-D24823E7938E}"/>
              </a:ext>
            </a:extLst>
          </p:cNvPr>
          <p:cNvSpPr>
            <a:spLocks noGrp="1"/>
          </p:cNvSpPr>
          <p:nvPr>
            <p:ph type="body" sz="quarter" idx="20" hasCustomPrompt="1"/>
          </p:nvPr>
        </p:nvSpPr>
        <p:spPr>
          <a:xfrm>
            <a:off x="673100" y="1665288"/>
            <a:ext cx="5400675"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TWO COLUMNS – </a:t>
            </a:r>
            <a:br>
              <a:rPr lang="en-US"/>
            </a:br>
            <a:r>
              <a:rPr lang="en-US"/>
              <a:t>WHITE/BLUE</a:t>
            </a:r>
          </a:p>
        </p:txBody>
      </p:sp>
    </p:spTree>
    <p:extLst>
      <p:ext uri="{BB962C8B-B14F-4D97-AF65-F5344CB8AC3E}">
        <p14:creationId xmlns:p14="http://schemas.microsoft.com/office/powerpoint/2010/main" val="16299611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lide - Two Columns white/Grey">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EDA00BB-B700-973C-CA7B-7B05AB0DE2BE}"/>
              </a:ext>
            </a:extLst>
          </p:cNvPr>
          <p:cNvSpPr/>
          <p:nvPr userDrawn="1"/>
        </p:nvSpPr>
        <p:spPr>
          <a:xfrm>
            <a:off x="4495576" y="-1873"/>
            <a:ext cx="7696424" cy="6872936"/>
          </a:xfrm>
          <a:custGeom>
            <a:avLst/>
            <a:gdLst>
              <a:gd name="connsiteX0" fmla="*/ 2475411 w 7696424"/>
              <a:gd name="connsiteY0" fmla="*/ 0 h 6872936"/>
              <a:gd name="connsiteX1" fmla="*/ 7696424 w 7696424"/>
              <a:gd name="connsiteY1" fmla="*/ 0 h 6872936"/>
              <a:gd name="connsiteX2" fmla="*/ 7696424 w 7696424"/>
              <a:gd name="connsiteY2" fmla="*/ 6860369 h 6872936"/>
              <a:gd name="connsiteX3" fmla="*/ 0 w 7696424"/>
              <a:gd name="connsiteY3" fmla="*/ 6872936 h 6872936"/>
            </a:gdLst>
            <a:ahLst/>
            <a:cxnLst>
              <a:cxn ang="0">
                <a:pos x="connsiteX0" y="connsiteY0"/>
              </a:cxn>
              <a:cxn ang="0">
                <a:pos x="connsiteX1" y="connsiteY1"/>
              </a:cxn>
              <a:cxn ang="0">
                <a:pos x="connsiteX2" y="connsiteY2"/>
              </a:cxn>
              <a:cxn ang="0">
                <a:pos x="connsiteX3" y="connsiteY3"/>
              </a:cxn>
            </a:cxnLst>
            <a:rect l="l" t="t" r="r" b="b"/>
            <a:pathLst>
              <a:path w="7696424" h="6872936">
                <a:moveTo>
                  <a:pt x="2475411" y="0"/>
                </a:moveTo>
                <a:lnTo>
                  <a:pt x="7696424" y="0"/>
                </a:lnTo>
                <a:lnTo>
                  <a:pt x="7696424" y="6860369"/>
                </a:lnTo>
                <a:lnTo>
                  <a:pt x="0" y="687293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 name="Picture 18">
            <a:extLst>
              <a:ext uri="{FF2B5EF4-FFF2-40B4-BE49-F238E27FC236}">
                <a16:creationId xmlns:a16="http://schemas.microsoft.com/office/drawing/2014/main" id="{4CFC1D2D-54DD-B467-51DC-E2B021320D69}"/>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100" y="2473336"/>
            <a:ext cx="5040000" cy="4045030"/>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rgbClr val="071D49"/>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a:t>
            </a:r>
            <a:br>
              <a:rPr lang="en-GB"/>
            </a:br>
            <a:r>
              <a:rPr lang="en-GB"/>
              <a:t>used for emphasising and setting up detailed content.</a:t>
            </a:r>
          </a:p>
          <a:p>
            <a:pPr lvl="1"/>
            <a:r>
              <a:rPr lang="en-GB"/>
              <a:t>Et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br>
              <a:rPr lang="en-GB"/>
            </a:br>
            <a:r>
              <a:rPr lang="en-GB" err="1"/>
              <a:t>aut</a:t>
            </a:r>
            <a:r>
              <a:rPr lang="en-GB"/>
              <a:t> </a:t>
            </a:r>
            <a:r>
              <a:rPr lang="en-GB" err="1"/>
              <a:t>maios</a:t>
            </a:r>
            <a:r>
              <a:rPr lang="en-GB"/>
              <a:t> </a:t>
            </a:r>
            <a:r>
              <a:rPr lang="en-GB" err="1"/>
              <a:t>estemped</a:t>
            </a:r>
            <a:r>
              <a:rPr lang="en-GB"/>
              <a:t> </a:t>
            </a:r>
            <a:r>
              <a:rPr lang="en-GB" err="1"/>
              <a:t>eritaprerior</a:t>
            </a:r>
            <a:r>
              <a:rPr lang="en-GB"/>
              <a:t> </a:t>
            </a:r>
            <a:br>
              <a:rPr lang="en-GB"/>
            </a:br>
            <a:r>
              <a:rPr lang="en-GB" err="1"/>
              <a:t>molum</a:t>
            </a:r>
            <a:r>
              <a:rPr lang="en-GB"/>
              <a:t> hit, </a:t>
            </a:r>
            <a:r>
              <a:rPr lang="en-GB" err="1"/>
              <a:t>optiassum</a:t>
            </a:r>
            <a:r>
              <a:rPr lang="en-GB"/>
              <a:t>.</a:t>
            </a:r>
          </a:p>
          <a:p>
            <a:pPr lvl="1"/>
            <a:endParaRPr lang="en-GB"/>
          </a:p>
        </p:txBody>
      </p:sp>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2" name="Text Placeholder 13">
            <a:extLst>
              <a:ext uri="{FF2B5EF4-FFF2-40B4-BE49-F238E27FC236}">
                <a16:creationId xmlns:a16="http://schemas.microsoft.com/office/drawing/2014/main" id="{B323011C-889E-40FB-9049-ADF73277EB1E}"/>
              </a:ext>
            </a:extLst>
          </p:cNvPr>
          <p:cNvSpPr>
            <a:spLocks noGrp="1"/>
          </p:cNvSpPr>
          <p:nvPr>
            <p:ph type="body" sz="quarter" idx="13" hasCustomPrompt="1"/>
          </p:nvPr>
        </p:nvSpPr>
        <p:spPr>
          <a:xfrm>
            <a:off x="6340381" y="2473336"/>
            <a:ext cx="5400000" cy="4045030"/>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200"/>
              </a:spcAft>
              <a:buClr>
                <a:srgbClr val="EB1852"/>
              </a:buClr>
              <a:buFont typeface="Raleway" panose="020B0503030101060003" pitchFamily="34" charset="77"/>
              <a:buNone/>
              <a:defRPr sz="1100" b="1">
                <a:solidFill>
                  <a:schemeClr val="accent2"/>
                </a:solidFill>
                <a:latin typeface="Raleway" panose="020B0503030101060003" pitchFamily="34" charset="0"/>
              </a:defRPr>
            </a:lvl3pPr>
            <a:lvl4pPr marL="144000" indent="-144000">
              <a:lnSpc>
                <a:spcPct val="100000"/>
              </a:lnSpc>
              <a:spcBef>
                <a:spcPts val="0"/>
              </a:spcBef>
              <a:spcAft>
                <a:spcPts val="300"/>
              </a:spcAft>
              <a:buClr>
                <a:srgbClr val="EB1852"/>
              </a:buClr>
              <a:buFont typeface="Arial" panose="020B0604020202020204" pitchFamily="34" charset="0"/>
              <a:buChar char="•"/>
              <a:defRPr sz="1100">
                <a:solidFill>
                  <a:schemeClr val="accent2"/>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2</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err="1"/>
              <a:t>Nimo</a:t>
            </a:r>
            <a:r>
              <a:rPr lang="en-GB"/>
              <a:t>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2"/>
            <a:r>
              <a:rPr lang="en-GB"/>
              <a:t>Bold statement style, id </a:t>
            </a:r>
            <a:r>
              <a:rPr lang="en-GB" err="1"/>
              <a:t>quia</a:t>
            </a:r>
            <a:r>
              <a:rPr lang="en-GB"/>
              <a:t> </a:t>
            </a:r>
            <a:r>
              <a:rPr lang="en-GB" err="1"/>
              <a:t>conseque</a:t>
            </a:r>
            <a:r>
              <a:rPr lang="en-GB"/>
              <a:t> </a:t>
            </a:r>
            <a:r>
              <a:rPr lang="en-GB" err="1"/>
              <a:t>nonem</a:t>
            </a:r>
            <a:r>
              <a:rPr lang="en-GB"/>
              <a:t> pro dolore </a:t>
            </a:r>
            <a:r>
              <a:rPr lang="en-GB" err="1"/>
              <a:t>ra</a:t>
            </a:r>
            <a:r>
              <a:rPr lang="en-GB"/>
              <a:t> </a:t>
            </a:r>
            <a:r>
              <a:rPr lang="en-GB" err="1"/>
              <a:t>dem</a:t>
            </a:r>
            <a:r>
              <a:rPr lang="en-GB"/>
              <a:t> core</a:t>
            </a:r>
            <a:br>
              <a:rPr lang="en-GB"/>
            </a:br>
            <a:r>
              <a:rPr lang="en-GB" err="1"/>
              <a:t>sita</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3"/>
            <a:r>
              <a:rPr lang="en-GB"/>
              <a:t>Third level, </a:t>
            </a:r>
            <a:r>
              <a:rPr lang="en-GB" err="1"/>
              <a:t>Raleway</a:t>
            </a:r>
            <a:r>
              <a:rPr lang="en-GB"/>
              <a:t> bullet point</a:t>
            </a:r>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1A331197-3F19-5458-92AF-D24823E7938E}"/>
              </a:ext>
            </a:extLst>
          </p:cNvPr>
          <p:cNvSpPr>
            <a:spLocks noGrp="1"/>
          </p:cNvSpPr>
          <p:nvPr>
            <p:ph type="body" sz="quarter" idx="20" hasCustomPrompt="1"/>
          </p:nvPr>
        </p:nvSpPr>
        <p:spPr>
          <a:xfrm>
            <a:off x="673100" y="1665288"/>
            <a:ext cx="5400675"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TWO COLUMNS – </a:t>
            </a:r>
            <a:br>
              <a:rPr lang="en-US"/>
            </a:br>
            <a:r>
              <a:rPr lang="en-US"/>
              <a:t>WHITE/GREY</a:t>
            </a:r>
          </a:p>
        </p:txBody>
      </p:sp>
    </p:spTree>
    <p:extLst>
      <p:ext uri="{BB962C8B-B14F-4D97-AF65-F5344CB8AC3E}">
        <p14:creationId xmlns:p14="http://schemas.microsoft.com/office/powerpoint/2010/main" val="1726437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 Two Columns white/Grey">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EDA00BB-B700-973C-CA7B-7B05AB0DE2BE}"/>
              </a:ext>
            </a:extLst>
          </p:cNvPr>
          <p:cNvSpPr/>
          <p:nvPr userDrawn="1"/>
        </p:nvSpPr>
        <p:spPr>
          <a:xfrm>
            <a:off x="4495576" y="-1873"/>
            <a:ext cx="7696424" cy="6872936"/>
          </a:xfrm>
          <a:custGeom>
            <a:avLst/>
            <a:gdLst>
              <a:gd name="connsiteX0" fmla="*/ 2475411 w 7696424"/>
              <a:gd name="connsiteY0" fmla="*/ 0 h 6872936"/>
              <a:gd name="connsiteX1" fmla="*/ 7696424 w 7696424"/>
              <a:gd name="connsiteY1" fmla="*/ 0 h 6872936"/>
              <a:gd name="connsiteX2" fmla="*/ 7696424 w 7696424"/>
              <a:gd name="connsiteY2" fmla="*/ 6860369 h 6872936"/>
              <a:gd name="connsiteX3" fmla="*/ 0 w 7696424"/>
              <a:gd name="connsiteY3" fmla="*/ 6872936 h 6872936"/>
            </a:gdLst>
            <a:ahLst/>
            <a:cxnLst>
              <a:cxn ang="0">
                <a:pos x="connsiteX0" y="connsiteY0"/>
              </a:cxn>
              <a:cxn ang="0">
                <a:pos x="connsiteX1" y="connsiteY1"/>
              </a:cxn>
              <a:cxn ang="0">
                <a:pos x="connsiteX2" y="connsiteY2"/>
              </a:cxn>
              <a:cxn ang="0">
                <a:pos x="connsiteX3" y="connsiteY3"/>
              </a:cxn>
            </a:cxnLst>
            <a:rect l="l" t="t" r="r" b="b"/>
            <a:pathLst>
              <a:path w="7696424" h="6872936">
                <a:moveTo>
                  <a:pt x="2475411" y="0"/>
                </a:moveTo>
                <a:lnTo>
                  <a:pt x="7696424" y="0"/>
                </a:lnTo>
                <a:lnTo>
                  <a:pt x="7696424" y="6860369"/>
                </a:lnTo>
                <a:lnTo>
                  <a:pt x="0" y="6872936"/>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9" name="Picture 18">
            <a:extLst>
              <a:ext uri="{FF2B5EF4-FFF2-40B4-BE49-F238E27FC236}">
                <a16:creationId xmlns:a16="http://schemas.microsoft.com/office/drawing/2014/main" id="{4CFC1D2D-54DD-B467-51DC-E2B021320D69}"/>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100" y="2473336"/>
            <a:ext cx="5040000" cy="4045030"/>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rgbClr val="071D49"/>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a:t>
            </a:r>
            <a:br>
              <a:rPr lang="en-GB"/>
            </a:br>
            <a:r>
              <a:rPr lang="en-GB"/>
              <a:t>used for emphasising and setting up detailed content.</a:t>
            </a:r>
          </a:p>
          <a:p>
            <a:pPr lvl="1"/>
            <a:r>
              <a:rPr lang="en-GB"/>
              <a:t>Et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br>
              <a:rPr lang="en-GB"/>
            </a:br>
            <a:r>
              <a:rPr lang="en-GB" err="1"/>
              <a:t>aut</a:t>
            </a:r>
            <a:r>
              <a:rPr lang="en-GB"/>
              <a:t> </a:t>
            </a:r>
            <a:r>
              <a:rPr lang="en-GB" err="1"/>
              <a:t>maios</a:t>
            </a:r>
            <a:r>
              <a:rPr lang="en-GB"/>
              <a:t> </a:t>
            </a:r>
            <a:r>
              <a:rPr lang="en-GB" err="1"/>
              <a:t>estemped</a:t>
            </a:r>
            <a:r>
              <a:rPr lang="en-GB"/>
              <a:t> </a:t>
            </a:r>
            <a:r>
              <a:rPr lang="en-GB" err="1"/>
              <a:t>eritaprerior</a:t>
            </a:r>
            <a:r>
              <a:rPr lang="en-GB"/>
              <a:t> </a:t>
            </a:r>
            <a:br>
              <a:rPr lang="en-GB"/>
            </a:br>
            <a:r>
              <a:rPr lang="en-GB" err="1"/>
              <a:t>molum</a:t>
            </a:r>
            <a:r>
              <a:rPr lang="en-GB"/>
              <a:t> hit, </a:t>
            </a:r>
            <a:r>
              <a:rPr lang="en-GB" err="1"/>
              <a:t>optiassum</a:t>
            </a:r>
            <a:r>
              <a:rPr lang="en-GB"/>
              <a:t>.</a:t>
            </a:r>
          </a:p>
          <a:p>
            <a:pPr lvl="1"/>
            <a:endParaRPr lang="en-GB"/>
          </a:p>
        </p:txBody>
      </p:sp>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2" name="Text Placeholder 13">
            <a:extLst>
              <a:ext uri="{FF2B5EF4-FFF2-40B4-BE49-F238E27FC236}">
                <a16:creationId xmlns:a16="http://schemas.microsoft.com/office/drawing/2014/main" id="{B323011C-889E-40FB-9049-ADF73277EB1E}"/>
              </a:ext>
            </a:extLst>
          </p:cNvPr>
          <p:cNvSpPr>
            <a:spLocks noGrp="1"/>
          </p:cNvSpPr>
          <p:nvPr>
            <p:ph type="body" sz="quarter" idx="13" hasCustomPrompt="1"/>
          </p:nvPr>
        </p:nvSpPr>
        <p:spPr>
          <a:xfrm>
            <a:off x="6340381" y="2473336"/>
            <a:ext cx="5400000" cy="4045030"/>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200"/>
              </a:spcAft>
              <a:buClr>
                <a:srgbClr val="EB1852"/>
              </a:buClr>
              <a:buFont typeface="Raleway" panose="020B0503030101060003" pitchFamily="34" charset="77"/>
              <a:buNone/>
              <a:defRPr sz="1100" b="1">
                <a:solidFill>
                  <a:schemeClr val="accent2"/>
                </a:solidFill>
                <a:latin typeface="Raleway" panose="020B0503030101060003" pitchFamily="34" charset="0"/>
              </a:defRPr>
            </a:lvl3pPr>
            <a:lvl4pPr marL="144000" indent="-144000">
              <a:lnSpc>
                <a:spcPct val="100000"/>
              </a:lnSpc>
              <a:spcBef>
                <a:spcPts val="0"/>
              </a:spcBef>
              <a:spcAft>
                <a:spcPts val="300"/>
              </a:spcAft>
              <a:buClr>
                <a:srgbClr val="EB1852"/>
              </a:buClr>
              <a:buFont typeface="Arial" panose="020B0604020202020204" pitchFamily="34" charset="0"/>
              <a:buChar char="•"/>
              <a:defRPr sz="1100">
                <a:solidFill>
                  <a:schemeClr val="accent2"/>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2</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err="1"/>
              <a:t>Nimo</a:t>
            </a:r>
            <a:r>
              <a:rPr lang="en-GB"/>
              <a:t>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2"/>
            <a:r>
              <a:rPr lang="en-GB"/>
              <a:t>Bold statement style, id </a:t>
            </a:r>
            <a:r>
              <a:rPr lang="en-GB" err="1"/>
              <a:t>quia</a:t>
            </a:r>
            <a:r>
              <a:rPr lang="en-GB"/>
              <a:t> </a:t>
            </a:r>
            <a:r>
              <a:rPr lang="en-GB" err="1"/>
              <a:t>conseque</a:t>
            </a:r>
            <a:r>
              <a:rPr lang="en-GB"/>
              <a:t> </a:t>
            </a:r>
            <a:r>
              <a:rPr lang="en-GB" err="1"/>
              <a:t>nonem</a:t>
            </a:r>
            <a:r>
              <a:rPr lang="en-GB"/>
              <a:t> pro dolore </a:t>
            </a:r>
            <a:r>
              <a:rPr lang="en-GB" err="1"/>
              <a:t>ra</a:t>
            </a:r>
            <a:r>
              <a:rPr lang="en-GB"/>
              <a:t> </a:t>
            </a:r>
            <a:r>
              <a:rPr lang="en-GB" err="1"/>
              <a:t>dem</a:t>
            </a:r>
            <a:r>
              <a:rPr lang="en-GB"/>
              <a:t> core</a:t>
            </a:r>
            <a:br>
              <a:rPr lang="en-GB"/>
            </a:br>
            <a:r>
              <a:rPr lang="en-GB" err="1"/>
              <a:t>sita</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3"/>
            <a:r>
              <a:rPr lang="en-GB"/>
              <a:t>Third level, </a:t>
            </a:r>
            <a:r>
              <a:rPr lang="en-GB" err="1"/>
              <a:t>Raleway</a:t>
            </a:r>
            <a:r>
              <a:rPr lang="en-GB"/>
              <a:t> bullet point</a:t>
            </a:r>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1A331197-3F19-5458-92AF-D24823E7938E}"/>
              </a:ext>
            </a:extLst>
          </p:cNvPr>
          <p:cNvSpPr>
            <a:spLocks noGrp="1"/>
          </p:cNvSpPr>
          <p:nvPr>
            <p:ph type="body" sz="quarter" idx="20" hasCustomPrompt="1"/>
          </p:nvPr>
        </p:nvSpPr>
        <p:spPr>
          <a:xfrm>
            <a:off x="673100" y="1665288"/>
            <a:ext cx="5400675"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TWO COLUMNS – </a:t>
            </a:r>
            <a:br>
              <a:rPr lang="en-US"/>
            </a:br>
            <a:r>
              <a:rPr lang="en-US"/>
              <a:t>WHITE/GREY</a:t>
            </a:r>
          </a:p>
        </p:txBody>
      </p:sp>
    </p:spTree>
    <p:extLst>
      <p:ext uri="{BB962C8B-B14F-4D97-AF65-F5344CB8AC3E}">
        <p14:creationId xmlns:p14="http://schemas.microsoft.com/office/powerpoint/2010/main" val="2310213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 Light One Column w/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09C83B5-FBAE-EA22-0C6B-A4C400F005AF}"/>
              </a:ext>
            </a:extLst>
          </p:cNvPr>
          <p:cNvSpPr>
            <a:spLocks noGrp="1"/>
          </p:cNvSpPr>
          <p:nvPr>
            <p:ph type="pic" sz="quarter" idx="17" hasCustomPrompt="1"/>
          </p:nvPr>
        </p:nvSpPr>
        <p:spPr>
          <a:xfrm>
            <a:off x="4495576" y="-1873"/>
            <a:ext cx="7696425" cy="6859873"/>
          </a:xfrm>
          <a:custGeom>
            <a:avLst/>
            <a:gdLst>
              <a:gd name="connsiteX0" fmla="*/ 2470706 w 7696425"/>
              <a:gd name="connsiteY0" fmla="*/ 0 h 6859873"/>
              <a:gd name="connsiteX1" fmla="*/ 7696425 w 7696425"/>
              <a:gd name="connsiteY1" fmla="*/ 0 h 6859873"/>
              <a:gd name="connsiteX2" fmla="*/ 7696425 w 7696425"/>
              <a:gd name="connsiteY2" fmla="*/ 6859873 h 6859873"/>
              <a:gd name="connsiteX3" fmla="*/ 0 w 7696425"/>
              <a:gd name="connsiteY3" fmla="*/ 6859873 h 6859873"/>
            </a:gdLst>
            <a:ahLst/>
            <a:cxnLst>
              <a:cxn ang="0">
                <a:pos x="connsiteX0" y="connsiteY0"/>
              </a:cxn>
              <a:cxn ang="0">
                <a:pos x="connsiteX1" y="connsiteY1"/>
              </a:cxn>
              <a:cxn ang="0">
                <a:pos x="connsiteX2" y="connsiteY2"/>
              </a:cxn>
              <a:cxn ang="0">
                <a:pos x="connsiteX3" y="connsiteY3"/>
              </a:cxn>
            </a:cxnLst>
            <a:rect l="l" t="t" r="r" b="b"/>
            <a:pathLst>
              <a:path w="7696425" h="6859873">
                <a:moveTo>
                  <a:pt x="2470706" y="0"/>
                </a:moveTo>
                <a:lnTo>
                  <a:pt x="7696425" y="0"/>
                </a:lnTo>
                <a:lnTo>
                  <a:pt x="7696425" y="6859873"/>
                </a:lnTo>
                <a:lnTo>
                  <a:pt x="0" y="6859873"/>
                </a:lnTo>
                <a:close/>
              </a:path>
            </a:pathLst>
          </a:custGeom>
          <a:solidFill>
            <a:schemeClr val="bg2"/>
          </a:solidFill>
        </p:spPr>
        <p:txBody>
          <a:bodyPr wrap="square" anchor="ctr" anchorCtr="0">
            <a:noAutofit/>
          </a:bodyPr>
          <a:lstStyle>
            <a:lvl1pPr marL="0" indent="0" algn="ctr">
              <a:buNone/>
              <a:defRPr sz="1800"/>
            </a:lvl1pPr>
          </a:lstStyle>
          <a:p>
            <a:r>
              <a:rPr lang="en-US"/>
              <a:t>Image placed here</a:t>
            </a:r>
          </a:p>
        </p:txBody>
      </p:sp>
      <p:pic>
        <p:nvPicPr>
          <p:cNvPr id="19" name="Picture 18">
            <a:extLst>
              <a:ext uri="{FF2B5EF4-FFF2-40B4-BE49-F238E27FC236}">
                <a16:creationId xmlns:a16="http://schemas.microsoft.com/office/drawing/2014/main" id="{4CFC1D2D-54DD-B467-51DC-E2B021320D69}"/>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100" y="2473335"/>
            <a:ext cx="5040000" cy="4125903"/>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rgbClr val="071D49"/>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a:t>
            </a:r>
            <a:br>
              <a:rPr lang="en-GB"/>
            </a:br>
            <a:r>
              <a:rPr lang="en-GB"/>
              <a:t>used for emphasising and setting up detailed content.</a:t>
            </a:r>
          </a:p>
          <a:p>
            <a:pPr lvl="1"/>
            <a:r>
              <a:rPr lang="en-GB"/>
              <a:t>Et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br>
              <a:rPr lang="en-GB"/>
            </a:br>
            <a:r>
              <a:rPr lang="en-GB" err="1"/>
              <a:t>aut</a:t>
            </a:r>
            <a:r>
              <a:rPr lang="en-GB"/>
              <a:t> </a:t>
            </a:r>
            <a:r>
              <a:rPr lang="en-GB" err="1"/>
              <a:t>maios</a:t>
            </a:r>
            <a:r>
              <a:rPr lang="en-GB"/>
              <a:t> </a:t>
            </a:r>
            <a:r>
              <a:rPr lang="en-GB" err="1"/>
              <a:t>estemped</a:t>
            </a:r>
            <a:r>
              <a:rPr lang="en-GB"/>
              <a:t> </a:t>
            </a:r>
            <a:r>
              <a:rPr lang="en-GB" err="1"/>
              <a:t>eritaprerior</a:t>
            </a:r>
            <a:r>
              <a:rPr lang="en-GB"/>
              <a:t> </a:t>
            </a:r>
            <a:br>
              <a:rPr lang="en-GB"/>
            </a:br>
            <a:r>
              <a:rPr lang="en-GB" err="1"/>
              <a:t>molum</a:t>
            </a:r>
            <a:r>
              <a:rPr lang="en-GB"/>
              <a:t> hit, </a:t>
            </a:r>
            <a:r>
              <a:rPr lang="en-GB" err="1"/>
              <a:t>optiassum</a:t>
            </a:r>
            <a:r>
              <a:rPr lang="en-GB"/>
              <a:t>.</a:t>
            </a:r>
          </a:p>
          <a:p>
            <a:pPr lvl="1"/>
            <a:endParaRPr lang="en-GB"/>
          </a:p>
        </p:txBody>
      </p:sp>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145398B2-C4D9-8946-AFDB-7EC188F59620}"/>
              </a:ext>
            </a:extLst>
          </p:cNvPr>
          <p:cNvSpPr>
            <a:spLocks noGrp="1"/>
          </p:cNvSpPr>
          <p:nvPr>
            <p:ph type="body" sz="quarter" idx="20" hasCustomPrompt="1"/>
          </p:nvPr>
        </p:nvSpPr>
        <p:spPr>
          <a:xfrm>
            <a:off x="673100" y="1665288"/>
            <a:ext cx="5400675"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TEXT AND IMAGE</a:t>
            </a:r>
          </a:p>
          <a:p>
            <a:pPr lvl="0"/>
            <a:endParaRPr lang="en-US"/>
          </a:p>
        </p:txBody>
      </p:sp>
    </p:spTree>
    <p:extLst>
      <p:ext uri="{BB962C8B-B14F-4D97-AF65-F5344CB8AC3E}">
        <p14:creationId xmlns:p14="http://schemas.microsoft.com/office/powerpoint/2010/main" val="6036228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 Dark One Column w/ imag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7C0D0C6F-B674-766F-C28A-14FD1BD844C5}"/>
              </a:ext>
            </a:extLst>
          </p:cNvPr>
          <p:cNvSpPr>
            <a:spLocks noGrp="1"/>
          </p:cNvSpPr>
          <p:nvPr>
            <p:ph type="pic" sz="quarter" idx="17" hasCustomPrompt="1"/>
          </p:nvPr>
        </p:nvSpPr>
        <p:spPr>
          <a:xfrm>
            <a:off x="4495576" y="-1873"/>
            <a:ext cx="7696425" cy="6859873"/>
          </a:xfrm>
          <a:custGeom>
            <a:avLst/>
            <a:gdLst>
              <a:gd name="connsiteX0" fmla="*/ 2470706 w 7696425"/>
              <a:gd name="connsiteY0" fmla="*/ 0 h 6859873"/>
              <a:gd name="connsiteX1" fmla="*/ 7696425 w 7696425"/>
              <a:gd name="connsiteY1" fmla="*/ 0 h 6859873"/>
              <a:gd name="connsiteX2" fmla="*/ 7696425 w 7696425"/>
              <a:gd name="connsiteY2" fmla="*/ 6859873 h 6859873"/>
              <a:gd name="connsiteX3" fmla="*/ 0 w 7696425"/>
              <a:gd name="connsiteY3" fmla="*/ 6859873 h 6859873"/>
            </a:gdLst>
            <a:ahLst/>
            <a:cxnLst>
              <a:cxn ang="0">
                <a:pos x="connsiteX0" y="connsiteY0"/>
              </a:cxn>
              <a:cxn ang="0">
                <a:pos x="connsiteX1" y="connsiteY1"/>
              </a:cxn>
              <a:cxn ang="0">
                <a:pos x="connsiteX2" y="connsiteY2"/>
              </a:cxn>
              <a:cxn ang="0">
                <a:pos x="connsiteX3" y="connsiteY3"/>
              </a:cxn>
            </a:cxnLst>
            <a:rect l="l" t="t" r="r" b="b"/>
            <a:pathLst>
              <a:path w="7696425" h="6859873">
                <a:moveTo>
                  <a:pt x="2470706" y="0"/>
                </a:moveTo>
                <a:lnTo>
                  <a:pt x="7696425" y="0"/>
                </a:lnTo>
                <a:lnTo>
                  <a:pt x="7696425" y="6859873"/>
                </a:lnTo>
                <a:lnTo>
                  <a:pt x="0" y="6859873"/>
                </a:lnTo>
                <a:close/>
              </a:path>
            </a:pathLst>
          </a:custGeom>
          <a:solidFill>
            <a:schemeClr val="bg2"/>
          </a:solidFill>
        </p:spPr>
        <p:txBody>
          <a:bodyPr wrap="square" anchor="ctr" anchorCtr="0">
            <a:noAutofit/>
          </a:bodyPr>
          <a:lstStyle>
            <a:lvl1pPr marL="0" indent="0" algn="ctr">
              <a:buNone/>
              <a:defRPr sz="1800"/>
            </a:lvl1pPr>
          </a:lstStyle>
          <a:p>
            <a:r>
              <a:rPr lang="en-US"/>
              <a:t>Image placed here</a:t>
            </a:r>
          </a:p>
        </p:txBody>
      </p:sp>
      <p:pic>
        <p:nvPicPr>
          <p:cNvPr id="19" name="Picture 18">
            <a:extLst>
              <a:ext uri="{FF2B5EF4-FFF2-40B4-BE49-F238E27FC236}">
                <a16:creationId xmlns:a16="http://schemas.microsoft.com/office/drawing/2014/main" id="{4CFC1D2D-54DD-B467-51DC-E2B021320D69}"/>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100" y="2473335"/>
            <a:ext cx="5040000" cy="4125903"/>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bg1"/>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chemeClr val="bg1"/>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a:t>
            </a:r>
            <a:br>
              <a:rPr lang="en-GB"/>
            </a:br>
            <a:r>
              <a:rPr lang="en-GB"/>
              <a:t>used for emphasising and setting up detailed content.</a:t>
            </a:r>
          </a:p>
          <a:p>
            <a:pPr lvl="1"/>
            <a:r>
              <a:rPr lang="en-GB"/>
              <a:t>Et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br>
              <a:rPr lang="en-GB"/>
            </a:br>
            <a:r>
              <a:rPr lang="en-GB" err="1"/>
              <a:t>aut</a:t>
            </a:r>
            <a:r>
              <a:rPr lang="en-GB"/>
              <a:t> </a:t>
            </a:r>
            <a:r>
              <a:rPr lang="en-GB" err="1"/>
              <a:t>maios</a:t>
            </a:r>
            <a:r>
              <a:rPr lang="en-GB"/>
              <a:t> </a:t>
            </a:r>
            <a:r>
              <a:rPr lang="en-GB" err="1"/>
              <a:t>estemped</a:t>
            </a:r>
            <a:r>
              <a:rPr lang="en-GB"/>
              <a:t> </a:t>
            </a:r>
            <a:r>
              <a:rPr lang="en-GB" err="1"/>
              <a:t>eritaprerior</a:t>
            </a:r>
            <a:r>
              <a:rPr lang="en-GB"/>
              <a:t> </a:t>
            </a:r>
            <a:br>
              <a:rPr lang="en-GB"/>
            </a:br>
            <a:r>
              <a:rPr lang="en-GB" err="1"/>
              <a:t>molum</a:t>
            </a:r>
            <a:r>
              <a:rPr lang="en-GB"/>
              <a:t> hit, </a:t>
            </a:r>
            <a:r>
              <a:rPr lang="en-GB" err="1"/>
              <a:t>optiassum</a:t>
            </a:r>
            <a:r>
              <a:rPr lang="en-GB"/>
              <a:t>.</a:t>
            </a:r>
          </a:p>
          <a:p>
            <a:pPr lvl="1"/>
            <a:endParaRPr lang="en-GB"/>
          </a:p>
          <a:p>
            <a:pPr lvl="1"/>
            <a:endParaRPr lang="en-GB"/>
          </a:p>
        </p:txBody>
      </p:sp>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chemeClr val="bg1"/>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46185A7F-7B5E-9211-460F-E27F5B5EDBF8}"/>
              </a:ext>
            </a:extLst>
          </p:cNvPr>
          <p:cNvSpPr>
            <a:spLocks noGrp="1"/>
          </p:cNvSpPr>
          <p:nvPr>
            <p:ph type="body" sz="quarter" idx="20" hasCustomPrompt="1"/>
          </p:nvPr>
        </p:nvSpPr>
        <p:spPr>
          <a:xfrm>
            <a:off x="673100" y="1665288"/>
            <a:ext cx="5400675"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TEXT AND IMAGE</a:t>
            </a:r>
          </a:p>
          <a:p>
            <a:pPr lvl="0"/>
            <a:endParaRPr lang="en-US"/>
          </a:p>
        </p:txBody>
      </p:sp>
    </p:spTree>
    <p:extLst>
      <p:ext uri="{BB962C8B-B14F-4D97-AF65-F5344CB8AC3E}">
        <p14:creationId xmlns:p14="http://schemas.microsoft.com/office/powerpoint/2010/main" val="2137276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ide - Light Large heading One Column w/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D7CD5BA-7B9C-FA9B-5229-820BA318C031}"/>
              </a:ext>
            </a:extLst>
          </p:cNvPr>
          <p:cNvSpPr>
            <a:spLocks noGrp="1"/>
          </p:cNvSpPr>
          <p:nvPr>
            <p:ph type="pic" sz="quarter" idx="17" hasCustomPrompt="1"/>
          </p:nvPr>
        </p:nvSpPr>
        <p:spPr>
          <a:xfrm>
            <a:off x="7816194" y="-1873"/>
            <a:ext cx="4375806" cy="6859873"/>
          </a:xfrm>
          <a:custGeom>
            <a:avLst/>
            <a:gdLst>
              <a:gd name="connsiteX0" fmla="*/ 2470706 w 4375806"/>
              <a:gd name="connsiteY0" fmla="*/ 0 h 6859873"/>
              <a:gd name="connsiteX1" fmla="*/ 4375806 w 4375806"/>
              <a:gd name="connsiteY1" fmla="*/ 0 h 6859873"/>
              <a:gd name="connsiteX2" fmla="*/ 4375806 w 4375806"/>
              <a:gd name="connsiteY2" fmla="*/ 6859873 h 6859873"/>
              <a:gd name="connsiteX3" fmla="*/ 0 w 4375806"/>
              <a:gd name="connsiteY3" fmla="*/ 6859873 h 6859873"/>
            </a:gdLst>
            <a:ahLst/>
            <a:cxnLst>
              <a:cxn ang="0">
                <a:pos x="connsiteX0" y="connsiteY0"/>
              </a:cxn>
              <a:cxn ang="0">
                <a:pos x="connsiteX1" y="connsiteY1"/>
              </a:cxn>
              <a:cxn ang="0">
                <a:pos x="connsiteX2" y="connsiteY2"/>
              </a:cxn>
              <a:cxn ang="0">
                <a:pos x="connsiteX3" y="connsiteY3"/>
              </a:cxn>
            </a:cxnLst>
            <a:rect l="l" t="t" r="r" b="b"/>
            <a:pathLst>
              <a:path w="4375806" h="6859873">
                <a:moveTo>
                  <a:pt x="2470706" y="0"/>
                </a:moveTo>
                <a:lnTo>
                  <a:pt x="4375806" y="0"/>
                </a:lnTo>
                <a:lnTo>
                  <a:pt x="4375806" y="6859873"/>
                </a:lnTo>
                <a:lnTo>
                  <a:pt x="0" y="6859873"/>
                </a:lnTo>
                <a:close/>
              </a:path>
            </a:pathLst>
          </a:custGeom>
          <a:solidFill>
            <a:schemeClr val="bg2"/>
          </a:solidFill>
        </p:spPr>
        <p:txBody>
          <a:bodyPr wrap="square" anchor="ctr" anchorCtr="0">
            <a:noAutofit/>
          </a:bodyPr>
          <a:lstStyle>
            <a:lvl1pPr marL="0" indent="0" algn="ctr">
              <a:buNone/>
              <a:defRPr sz="1800"/>
            </a:lvl1pPr>
          </a:lstStyle>
          <a:p>
            <a:r>
              <a:rPr lang="en-US"/>
              <a:t>	     Image placed here</a:t>
            </a:r>
          </a:p>
        </p:txBody>
      </p:sp>
      <p:pic>
        <p:nvPicPr>
          <p:cNvPr id="19" name="Picture 18">
            <a:extLst>
              <a:ext uri="{FF2B5EF4-FFF2-40B4-BE49-F238E27FC236}">
                <a16:creationId xmlns:a16="http://schemas.microsoft.com/office/drawing/2014/main" id="{4CFC1D2D-54DD-B467-51DC-E2B021320D69}"/>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099" y="2473335"/>
            <a:ext cx="7582360" cy="4125903"/>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rgbClr val="071D49"/>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used for emphasising and setting up detailed content.</a:t>
            </a:r>
          </a:p>
          <a:p>
            <a:pPr lvl="1"/>
            <a:r>
              <a:rPr lang="en-GB"/>
              <a:t>Et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endParaRPr lang="en-GB"/>
          </a:p>
        </p:txBody>
      </p:sp>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A564D12A-4F7E-E477-8EA4-01BDBFE6EBDC}"/>
              </a:ext>
            </a:extLst>
          </p:cNvPr>
          <p:cNvSpPr>
            <a:spLocks noGrp="1"/>
          </p:cNvSpPr>
          <p:nvPr>
            <p:ph type="body" sz="quarter" idx="16" hasCustomPrompt="1"/>
          </p:nvPr>
        </p:nvSpPr>
        <p:spPr>
          <a:xfrm>
            <a:off x="673100" y="1665288"/>
            <a:ext cx="11063288" cy="554476"/>
          </a:xfrm>
          <a:prstGeom prst="rect">
            <a:avLst/>
          </a:prstGeom>
        </p:spPr>
        <p:txBody>
          <a:bodyPr lIns="0" tIns="0" rIns="0" bIns="0" anchor="t" anchorCtr="0"/>
          <a:lstStyle>
            <a:lvl1pPr marL="0" indent="0">
              <a:lnSpc>
                <a:spcPct val="75000"/>
              </a:lnSpc>
              <a:spcBef>
                <a:spcPts val="0"/>
              </a:spcBef>
              <a:buFontTx/>
              <a:buNone/>
              <a:defRPr sz="48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LARGER HEADING</a:t>
            </a:r>
          </a:p>
        </p:txBody>
      </p:sp>
    </p:spTree>
    <p:extLst>
      <p:ext uri="{BB962C8B-B14F-4D97-AF65-F5344CB8AC3E}">
        <p14:creationId xmlns:p14="http://schemas.microsoft.com/office/powerpoint/2010/main" val="14027018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 Dark Large heading One Column w/ imag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A193A7A-9EFB-930E-E701-A33F2D90625E}"/>
              </a:ext>
            </a:extLst>
          </p:cNvPr>
          <p:cNvSpPr>
            <a:spLocks noGrp="1"/>
          </p:cNvSpPr>
          <p:nvPr>
            <p:ph type="pic" sz="quarter" idx="17" hasCustomPrompt="1"/>
          </p:nvPr>
        </p:nvSpPr>
        <p:spPr>
          <a:xfrm>
            <a:off x="7816194" y="-1873"/>
            <a:ext cx="4375806" cy="6859873"/>
          </a:xfrm>
          <a:custGeom>
            <a:avLst/>
            <a:gdLst>
              <a:gd name="connsiteX0" fmla="*/ 2470706 w 4375806"/>
              <a:gd name="connsiteY0" fmla="*/ 0 h 6859873"/>
              <a:gd name="connsiteX1" fmla="*/ 4375806 w 4375806"/>
              <a:gd name="connsiteY1" fmla="*/ 0 h 6859873"/>
              <a:gd name="connsiteX2" fmla="*/ 4375806 w 4375806"/>
              <a:gd name="connsiteY2" fmla="*/ 6859873 h 6859873"/>
              <a:gd name="connsiteX3" fmla="*/ 0 w 4375806"/>
              <a:gd name="connsiteY3" fmla="*/ 6859873 h 6859873"/>
            </a:gdLst>
            <a:ahLst/>
            <a:cxnLst>
              <a:cxn ang="0">
                <a:pos x="connsiteX0" y="connsiteY0"/>
              </a:cxn>
              <a:cxn ang="0">
                <a:pos x="connsiteX1" y="connsiteY1"/>
              </a:cxn>
              <a:cxn ang="0">
                <a:pos x="connsiteX2" y="connsiteY2"/>
              </a:cxn>
              <a:cxn ang="0">
                <a:pos x="connsiteX3" y="connsiteY3"/>
              </a:cxn>
            </a:cxnLst>
            <a:rect l="l" t="t" r="r" b="b"/>
            <a:pathLst>
              <a:path w="4375806" h="6859873">
                <a:moveTo>
                  <a:pt x="2470706" y="0"/>
                </a:moveTo>
                <a:lnTo>
                  <a:pt x="4375806" y="0"/>
                </a:lnTo>
                <a:lnTo>
                  <a:pt x="4375806" y="6859873"/>
                </a:lnTo>
                <a:lnTo>
                  <a:pt x="0" y="6859873"/>
                </a:lnTo>
                <a:close/>
              </a:path>
            </a:pathLst>
          </a:custGeom>
          <a:solidFill>
            <a:schemeClr val="bg2"/>
          </a:solidFill>
        </p:spPr>
        <p:txBody>
          <a:bodyPr wrap="square" anchor="ctr" anchorCtr="0">
            <a:noAutofit/>
          </a:bodyPr>
          <a:lstStyle>
            <a:lvl1pPr marL="0" indent="0" algn="ctr">
              <a:buNone/>
              <a:defRPr sz="1800"/>
            </a:lvl1pPr>
          </a:lstStyle>
          <a:p>
            <a:r>
              <a:rPr lang="en-US"/>
              <a:t>	     Image placed here</a:t>
            </a:r>
          </a:p>
        </p:txBody>
      </p:sp>
      <p:pic>
        <p:nvPicPr>
          <p:cNvPr id="19" name="Picture 18">
            <a:extLst>
              <a:ext uri="{FF2B5EF4-FFF2-40B4-BE49-F238E27FC236}">
                <a16:creationId xmlns:a16="http://schemas.microsoft.com/office/drawing/2014/main" id="{4CFC1D2D-54DD-B467-51DC-E2B021320D69}"/>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099" y="2473335"/>
            <a:ext cx="7701325" cy="4125903"/>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bg1"/>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chemeClr val="bg1"/>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used for emphasising and setting up detailed content.</a:t>
            </a:r>
          </a:p>
          <a:p>
            <a:pPr lvl="1"/>
            <a:r>
              <a:rPr lang="en-GB"/>
              <a:t>Et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endParaRPr lang="en-GB"/>
          </a:p>
        </p:txBody>
      </p:sp>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chemeClr val="bg1"/>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FA7E67B4-B350-DE5D-43DC-047D7484D7E8}"/>
              </a:ext>
            </a:extLst>
          </p:cNvPr>
          <p:cNvSpPr>
            <a:spLocks noGrp="1"/>
          </p:cNvSpPr>
          <p:nvPr>
            <p:ph type="body" sz="quarter" idx="16" hasCustomPrompt="1"/>
          </p:nvPr>
        </p:nvSpPr>
        <p:spPr>
          <a:xfrm>
            <a:off x="673100" y="1665288"/>
            <a:ext cx="11063288" cy="554476"/>
          </a:xfrm>
          <a:prstGeom prst="rect">
            <a:avLst/>
          </a:prstGeom>
        </p:spPr>
        <p:txBody>
          <a:bodyPr lIns="0" tIns="0" rIns="0" bIns="0" anchor="t" anchorCtr="0"/>
          <a:lstStyle>
            <a:lvl1pPr marL="0" indent="0">
              <a:lnSpc>
                <a:spcPct val="75000"/>
              </a:lnSpc>
              <a:spcBef>
                <a:spcPts val="0"/>
              </a:spcBef>
              <a:buFontTx/>
              <a:buNone/>
              <a:defRPr sz="48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LARGER HEADING</a:t>
            </a:r>
          </a:p>
        </p:txBody>
      </p:sp>
    </p:spTree>
    <p:extLst>
      <p:ext uri="{BB962C8B-B14F-4D97-AF65-F5344CB8AC3E}">
        <p14:creationId xmlns:p14="http://schemas.microsoft.com/office/powerpoint/2010/main" val="28701035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lide - Light Large heading Two Column w/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C4F7121-4D56-B471-F7F9-93F741F0C137}"/>
              </a:ext>
            </a:extLst>
          </p:cNvPr>
          <p:cNvSpPr>
            <a:spLocks noGrp="1"/>
          </p:cNvSpPr>
          <p:nvPr>
            <p:ph type="pic" sz="quarter" idx="17" hasCustomPrompt="1"/>
          </p:nvPr>
        </p:nvSpPr>
        <p:spPr>
          <a:xfrm>
            <a:off x="7816194" y="-1873"/>
            <a:ext cx="4375806" cy="6859873"/>
          </a:xfrm>
          <a:custGeom>
            <a:avLst/>
            <a:gdLst>
              <a:gd name="connsiteX0" fmla="*/ 2470706 w 4375806"/>
              <a:gd name="connsiteY0" fmla="*/ 0 h 6859873"/>
              <a:gd name="connsiteX1" fmla="*/ 4375806 w 4375806"/>
              <a:gd name="connsiteY1" fmla="*/ 0 h 6859873"/>
              <a:gd name="connsiteX2" fmla="*/ 4375806 w 4375806"/>
              <a:gd name="connsiteY2" fmla="*/ 6859873 h 6859873"/>
              <a:gd name="connsiteX3" fmla="*/ 0 w 4375806"/>
              <a:gd name="connsiteY3" fmla="*/ 6859873 h 6859873"/>
            </a:gdLst>
            <a:ahLst/>
            <a:cxnLst>
              <a:cxn ang="0">
                <a:pos x="connsiteX0" y="connsiteY0"/>
              </a:cxn>
              <a:cxn ang="0">
                <a:pos x="connsiteX1" y="connsiteY1"/>
              </a:cxn>
              <a:cxn ang="0">
                <a:pos x="connsiteX2" y="connsiteY2"/>
              </a:cxn>
              <a:cxn ang="0">
                <a:pos x="connsiteX3" y="connsiteY3"/>
              </a:cxn>
            </a:cxnLst>
            <a:rect l="l" t="t" r="r" b="b"/>
            <a:pathLst>
              <a:path w="4375806" h="6859873">
                <a:moveTo>
                  <a:pt x="2470706" y="0"/>
                </a:moveTo>
                <a:lnTo>
                  <a:pt x="4375806" y="0"/>
                </a:lnTo>
                <a:lnTo>
                  <a:pt x="4375806" y="6859873"/>
                </a:lnTo>
                <a:lnTo>
                  <a:pt x="0" y="6859873"/>
                </a:lnTo>
                <a:close/>
              </a:path>
            </a:pathLst>
          </a:custGeom>
          <a:solidFill>
            <a:schemeClr val="bg2"/>
          </a:solidFill>
        </p:spPr>
        <p:txBody>
          <a:bodyPr wrap="square" anchor="ctr" anchorCtr="0">
            <a:noAutofit/>
          </a:bodyPr>
          <a:lstStyle>
            <a:lvl1pPr marL="0" indent="0" algn="ctr">
              <a:buNone/>
              <a:defRPr sz="1800"/>
            </a:lvl1pPr>
          </a:lstStyle>
          <a:p>
            <a:r>
              <a:rPr lang="en-US"/>
              <a:t>	     Image placed here</a:t>
            </a:r>
          </a:p>
        </p:txBody>
      </p:sp>
      <p:pic>
        <p:nvPicPr>
          <p:cNvPr id="19" name="Picture 18">
            <a:extLst>
              <a:ext uri="{FF2B5EF4-FFF2-40B4-BE49-F238E27FC236}">
                <a16:creationId xmlns:a16="http://schemas.microsoft.com/office/drawing/2014/main" id="{4CFC1D2D-54DD-B467-51DC-E2B021320D69}"/>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9" name="Text Placeholder 13">
            <a:extLst>
              <a:ext uri="{FF2B5EF4-FFF2-40B4-BE49-F238E27FC236}">
                <a16:creationId xmlns:a16="http://schemas.microsoft.com/office/drawing/2014/main" id="{25249720-BB86-7BFD-C9F8-8A54A0686383}"/>
              </a:ext>
            </a:extLst>
          </p:cNvPr>
          <p:cNvSpPr>
            <a:spLocks noGrp="1"/>
          </p:cNvSpPr>
          <p:nvPr>
            <p:ph type="body" sz="quarter" idx="12" hasCustomPrompt="1"/>
          </p:nvPr>
        </p:nvSpPr>
        <p:spPr>
          <a:xfrm>
            <a:off x="673100"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1500">
                <a:solidFill>
                  <a:schemeClr val="accent2"/>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1100">
                <a:solidFill>
                  <a:schemeClr val="bg1"/>
                </a:solidFill>
                <a:latin typeface="Raleway" panose="020B0503030101060003" pitchFamily="34" charset="0"/>
              </a:defRPr>
            </a:lvl4pPr>
            <a:lvl5pPr marL="0" indent="0">
              <a:lnSpc>
                <a:spcPct val="100000"/>
              </a:lnSpc>
              <a:spcBef>
                <a:spcPts val="0"/>
              </a:spcBef>
              <a:spcAft>
                <a:spcPts val="200"/>
              </a:spcAft>
              <a:buNone/>
              <a:defRPr sz="1100" b="1">
                <a:solidFill>
                  <a:srgbClr val="E40046"/>
                </a:solidFill>
                <a:latin typeface="Raleway" panose="020B0503030101060003" pitchFamily="34" charset="0"/>
              </a:defRPr>
            </a:lvl5pPr>
            <a:lvl6pPr marL="0" indent="0">
              <a:lnSpc>
                <a:spcPct val="100000"/>
              </a:lnSpc>
              <a:spcBef>
                <a:spcPts val="0"/>
              </a:spcBef>
              <a:buNone/>
              <a:defRPr sz="1100">
                <a:solidFill>
                  <a:schemeClr val="bg1"/>
                </a:solidFill>
                <a:latin typeface="Raleway" panose="020B0503030101060003" pitchFamily="34" charset="0"/>
              </a:defRPr>
            </a:lvl6pPr>
          </a:lstStyle>
          <a:p>
            <a:pPr lvl="0"/>
            <a:r>
              <a:rPr lang="en-GB"/>
              <a:t>Column 1</a:t>
            </a:r>
          </a:p>
          <a:p>
            <a:pPr lvl="1"/>
            <a:r>
              <a:rPr lang="en-GB"/>
              <a:t>Ex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a:t>Nimo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a:t>
            </a:r>
            <a:br>
              <a:rPr lang="en-GB"/>
            </a:br>
            <a:r>
              <a:rPr lang="en-GB"/>
              <a:t>qui </a:t>
            </a:r>
            <a:r>
              <a:rPr lang="en-GB" err="1"/>
              <a:t>voluptaque</a:t>
            </a:r>
            <a:r>
              <a:rPr lang="en-GB"/>
              <a:t>.</a:t>
            </a:r>
          </a:p>
          <a:p>
            <a:pPr lvl="1"/>
            <a:endParaRPr lang="en-GB"/>
          </a:p>
          <a:p>
            <a:pPr lvl="1"/>
            <a:endParaRPr lang="en-GB"/>
          </a:p>
        </p:txBody>
      </p:sp>
      <p:sp>
        <p:nvSpPr>
          <p:cNvPr id="12" name="Text Placeholder 13">
            <a:extLst>
              <a:ext uri="{FF2B5EF4-FFF2-40B4-BE49-F238E27FC236}">
                <a16:creationId xmlns:a16="http://schemas.microsoft.com/office/drawing/2014/main" id="{6246D585-7A7A-88A9-94BF-BD3749DC50F8}"/>
              </a:ext>
            </a:extLst>
          </p:cNvPr>
          <p:cNvSpPr>
            <a:spLocks noGrp="1"/>
          </p:cNvSpPr>
          <p:nvPr>
            <p:ph type="body" sz="quarter" idx="19" hasCustomPrompt="1"/>
          </p:nvPr>
        </p:nvSpPr>
        <p:spPr>
          <a:xfrm>
            <a:off x="4493950"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1500">
                <a:solidFill>
                  <a:schemeClr val="accent2"/>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1100">
                <a:solidFill>
                  <a:schemeClr val="bg1"/>
                </a:solidFill>
                <a:latin typeface="Raleway" panose="020B0503030101060003" pitchFamily="34" charset="0"/>
              </a:defRPr>
            </a:lvl4pPr>
            <a:lvl5pPr marL="0" indent="0">
              <a:lnSpc>
                <a:spcPct val="100000"/>
              </a:lnSpc>
              <a:spcBef>
                <a:spcPts val="0"/>
              </a:spcBef>
              <a:spcAft>
                <a:spcPts val="200"/>
              </a:spcAft>
              <a:buNone/>
              <a:defRPr sz="1100" b="1">
                <a:solidFill>
                  <a:srgbClr val="E40046"/>
                </a:solidFill>
                <a:latin typeface="Raleway" panose="020B0503030101060003" pitchFamily="34" charset="0"/>
              </a:defRPr>
            </a:lvl5pPr>
            <a:lvl6pPr marL="0" indent="0">
              <a:lnSpc>
                <a:spcPct val="100000"/>
              </a:lnSpc>
              <a:spcBef>
                <a:spcPts val="0"/>
              </a:spcBef>
              <a:buNone/>
              <a:defRPr sz="1100">
                <a:solidFill>
                  <a:schemeClr val="bg1"/>
                </a:solidFill>
                <a:latin typeface="Raleway" panose="020B0503030101060003" pitchFamily="34" charset="0"/>
              </a:defRPr>
            </a:lvl6pPr>
          </a:lstStyle>
          <a:p>
            <a:pPr lvl="0"/>
            <a:r>
              <a:rPr lang="en-GB"/>
              <a:t>Column 2</a:t>
            </a:r>
          </a:p>
          <a:p>
            <a:pPr lvl="1"/>
            <a:r>
              <a:rPr lang="en-GB"/>
              <a:t>Ex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a:t>Nimo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a:t>
            </a:r>
            <a:br>
              <a:rPr lang="en-GB"/>
            </a:br>
            <a:r>
              <a:rPr lang="en-GB"/>
              <a:t>qui </a:t>
            </a:r>
            <a:r>
              <a:rPr lang="en-GB" err="1"/>
              <a:t>voluptaque</a:t>
            </a:r>
            <a:r>
              <a:rPr lang="en-GB"/>
              <a:t>.</a:t>
            </a:r>
          </a:p>
          <a:p>
            <a:pPr lvl="1"/>
            <a:endParaRPr lang="en-GB"/>
          </a:p>
          <a:p>
            <a:pPr lvl="1"/>
            <a:endParaRPr lang="en-GB"/>
          </a:p>
        </p:txBody>
      </p:sp>
      <p:sp>
        <p:nvSpPr>
          <p:cNvPr id="3" name="Text Placeholder 2">
            <a:extLst>
              <a:ext uri="{FF2B5EF4-FFF2-40B4-BE49-F238E27FC236}">
                <a16:creationId xmlns:a16="http://schemas.microsoft.com/office/drawing/2014/main" id="{278269D1-FFD1-4DA3-46D6-17F7B47D5C5B}"/>
              </a:ext>
            </a:extLst>
          </p:cNvPr>
          <p:cNvSpPr>
            <a:spLocks noGrp="1"/>
          </p:cNvSpPr>
          <p:nvPr>
            <p:ph type="body" sz="quarter" idx="16" hasCustomPrompt="1"/>
          </p:nvPr>
        </p:nvSpPr>
        <p:spPr>
          <a:xfrm>
            <a:off x="673100" y="1665288"/>
            <a:ext cx="11063288" cy="554476"/>
          </a:xfrm>
          <a:prstGeom prst="rect">
            <a:avLst/>
          </a:prstGeom>
        </p:spPr>
        <p:txBody>
          <a:bodyPr lIns="0" tIns="0" rIns="0" bIns="0" anchor="t" anchorCtr="0"/>
          <a:lstStyle>
            <a:lvl1pPr marL="0" indent="0">
              <a:lnSpc>
                <a:spcPct val="75000"/>
              </a:lnSpc>
              <a:spcBef>
                <a:spcPts val="0"/>
              </a:spcBef>
              <a:buFontTx/>
              <a:buNone/>
              <a:defRPr sz="48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LARGER HEADING</a:t>
            </a:r>
          </a:p>
        </p:txBody>
      </p:sp>
    </p:spTree>
    <p:extLst>
      <p:ext uri="{BB962C8B-B14F-4D97-AF65-F5344CB8AC3E}">
        <p14:creationId xmlns:p14="http://schemas.microsoft.com/office/powerpoint/2010/main" val="38620887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 Dark Large heading Two Column w/ image">
    <p:bg>
      <p:bgPr>
        <a:solidFill>
          <a:schemeClr val="accent2"/>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13E9F434-7683-712F-B8BB-D0E5D360B958}"/>
              </a:ext>
            </a:extLst>
          </p:cNvPr>
          <p:cNvSpPr>
            <a:spLocks noGrp="1"/>
          </p:cNvSpPr>
          <p:nvPr>
            <p:ph type="pic" sz="quarter" idx="17" hasCustomPrompt="1"/>
          </p:nvPr>
        </p:nvSpPr>
        <p:spPr>
          <a:xfrm>
            <a:off x="7816194" y="-1873"/>
            <a:ext cx="4375806" cy="6859873"/>
          </a:xfrm>
          <a:custGeom>
            <a:avLst/>
            <a:gdLst>
              <a:gd name="connsiteX0" fmla="*/ 2470706 w 4375806"/>
              <a:gd name="connsiteY0" fmla="*/ 0 h 6859873"/>
              <a:gd name="connsiteX1" fmla="*/ 4375806 w 4375806"/>
              <a:gd name="connsiteY1" fmla="*/ 0 h 6859873"/>
              <a:gd name="connsiteX2" fmla="*/ 4375806 w 4375806"/>
              <a:gd name="connsiteY2" fmla="*/ 6859873 h 6859873"/>
              <a:gd name="connsiteX3" fmla="*/ 0 w 4375806"/>
              <a:gd name="connsiteY3" fmla="*/ 6859873 h 6859873"/>
            </a:gdLst>
            <a:ahLst/>
            <a:cxnLst>
              <a:cxn ang="0">
                <a:pos x="connsiteX0" y="connsiteY0"/>
              </a:cxn>
              <a:cxn ang="0">
                <a:pos x="connsiteX1" y="connsiteY1"/>
              </a:cxn>
              <a:cxn ang="0">
                <a:pos x="connsiteX2" y="connsiteY2"/>
              </a:cxn>
              <a:cxn ang="0">
                <a:pos x="connsiteX3" y="connsiteY3"/>
              </a:cxn>
            </a:cxnLst>
            <a:rect l="l" t="t" r="r" b="b"/>
            <a:pathLst>
              <a:path w="4375806" h="6859873">
                <a:moveTo>
                  <a:pt x="2470706" y="0"/>
                </a:moveTo>
                <a:lnTo>
                  <a:pt x="4375806" y="0"/>
                </a:lnTo>
                <a:lnTo>
                  <a:pt x="4375806" y="6859873"/>
                </a:lnTo>
                <a:lnTo>
                  <a:pt x="0" y="6859873"/>
                </a:lnTo>
                <a:close/>
              </a:path>
            </a:pathLst>
          </a:custGeom>
          <a:solidFill>
            <a:schemeClr val="bg2"/>
          </a:solidFill>
        </p:spPr>
        <p:txBody>
          <a:bodyPr wrap="square" anchor="ctr" anchorCtr="0">
            <a:noAutofit/>
          </a:bodyPr>
          <a:lstStyle>
            <a:lvl1pPr marL="0" indent="0" algn="ctr">
              <a:buNone/>
              <a:defRPr sz="1800"/>
            </a:lvl1pPr>
          </a:lstStyle>
          <a:p>
            <a:r>
              <a:rPr lang="en-US"/>
              <a:t>	     Image placed here</a:t>
            </a:r>
          </a:p>
        </p:txBody>
      </p:sp>
      <p:pic>
        <p:nvPicPr>
          <p:cNvPr id="19" name="Picture 18">
            <a:extLst>
              <a:ext uri="{FF2B5EF4-FFF2-40B4-BE49-F238E27FC236}">
                <a16:creationId xmlns:a16="http://schemas.microsoft.com/office/drawing/2014/main" id="{4CFC1D2D-54DD-B467-51DC-E2B021320D69}"/>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chemeClr val="bg1"/>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4" name="Text Placeholder 13">
            <a:extLst>
              <a:ext uri="{FF2B5EF4-FFF2-40B4-BE49-F238E27FC236}">
                <a16:creationId xmlns:a16="http://schemas.microsoft.com/office/drawing/2014/main" id="{91B7B79D-2A8A-29CE-45D1-62E1003DFBBE}"/>
              </a:ext>
            </a:extLst>
          </p:cNvPr>
          <p:cNvSpPr>
            <a:spLocks noGrp="1"/>
          </p:cNvSpPr>
          <p:nvPr>
            <p:ph type="body" sz="quarter" idx="12" hasCustomPrompt="1"/>
          </p:nvPr>
        </p:nvSpPr>
        <p:spPr>
          <a:xfrm>
            <a:off x="673100"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bg1"/>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1500">
                <a:solidFill>
                  <a:schemeClr val="bg1"/>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1100">
                <a:solidFill>
                  <a:schemeClr val="bg1"/>
                </a:solidFill>
                <a:latin typeface="Raleway" panose="020B0503030101060003" pitchFamily="34" charset="0"/>
              </a:defRPr>
            </a:lvl4pPr>
            <a:lvl5pPr marL="0" indent="0">
              <a:lnSpc>
                <a:spcPct val="100000"/>
              </a:lnSpc>
              <a:spcBef>
                <a:spcPts val="0"/>
              </a:spcBef>
              <a:spcAft>
                <a:spcPts val="200"/>
              </a:spcAft>
              <a:buNone/>
              <a:defRPr sz="1100" b="1">
                <a:solidFill>
                  <a:srgbClr val="E40046"/>
                </a:solidFill>
                <a:latin typeface="Raleway" panose="020B0503030101060003" pitchFamily="34" charset="0"/>
              </a:defRPr>
            </a:lvl5pPr>
            <a:lvl6pPr marL="0" indent="0">
              <a:lnSpc>
                <a:spcPct val="100000"/>
              </a:lnSpc>
              <a:spcBef>
                <a:spcPts val="0"/>
              </a:spcBef>
              <a:buNone/>
              <a:defRPr sz="1100">
                <a:solidFill>
                  <a:schemeClr val="bg1"/>
                </a:solidFill>
                <a:latin typeface="Raleway" panose="020B0503030101060003" pitchFamily="34" charset="0"/>
              </a:defRPr>
            </a:lvl6pPr>
          </a:lstStyle>
          <a:p>
            <a:pPr lvl="0"/>
            <a:r>
              <a:rPr lang="en-GB"/>
              <a:t>Column 1</a:t>
            </a:r>
          </a:p>
          <a:p>
            <a:pPr lvl="1"/>
            <a:r>
              <a:rPr lang="en-GB"/>
              <a:t>Ex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a:t>Nimo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a:t>
            </a:r>
            <a:br>
              <a:rPr lang="en-GB"/>
            </a:br>
            <a:r>
              <a:rPr lang="en-GB"/>
              <a:t>qui </a:t>
            </a:r>
            <a:r>
              <a:rPr lang="en-GB" err="1"/>
              <a:t>voluptaque</a:t>
            </a:r>
            <a:r>
              <a:rPr lang="en-GB"/>
              <a:t>.</a:t>
            </a:r>
          </a:p>
          <a:p>
            <a:pPr lvl="1"/>
            <a:endParaRPr lang="en-GB"/>
          </a:p>
          <a:p>
            <a:pPr lvl="1"/>
            <a:endParaRPr lang="en-GB"/>
          </a:p>
        </p:txBody>
      </p:sp>
      <p:sp>
        <p:nvSpPr>
          <p:cNvPr id="7" name="Text Placeholder 13">
            <a:extLst>
              <a:ext uri="{FF2B5EF4-FFF2-40B4-BE49-F238E27FC236}">
                <a16:creationId xmlns:a16="http://schemas.microsoft.com/office/drawing/2014/main" id="{ACF7F18B-B4A4-55D3-B27B-2EBE4B80C725}"/>
              </a:ext>
            </a:extLst>
          </p:cNvPr>
          <p:cNvSpPr>
            <a:spLocks noGrp="1"/>
          </p:cNvSpPr>
          <p:nvPr>
            <p:ph type="body" sz="quarter" idx="19" hasCustomPrompt="1"/>
          </p:nvPr>
        </p:nvSpPr>
        <p:spPr>
          <a:xfrm>
            <a:off x="4493950"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bg1"/>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1500">
                <a:solidFill>
                  <a:schemeClr val="bg1"/>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1100">
                <a:solidFill>
                  <a:schemeClr val="bg1"/>
                </a:solidFill>
                <a:latin typeface="Raleway" panose="020B0503030101060003" pitchFamily="34" charset="0"/>
              </a:defRPr>
            </a:lvl4pPr>
            <a:lvl5pPr marL="0" indent="0">
              <a:lnSpc>
                <a:spcPct val="100000"/>
              </a:lnSpc>
              <a:spcBef>
                <a:spcPts val="0"/>
              </a:spcBef>
              <a:spcAft>
                <a:spcPts val="200"/>
              </a:spcAft>
              <a:buNone/>
              <a:defRPr sz="1100" b="1">
                <a:solidFill>
                  <a:srgbClr val="E40046"/>
                </a:solidFill>
                <a:latin typeface="Raleway" panose="020B0503030101060003" pitchFamily="34" charset="0"/>
              </a:defRPr>
            </a:lvl5pPr>
            <a:lvl6pPr marL="0" indent="0">
              <a:lnSpc>
                <a:spcPct val="100000"/>
              </a:lnSpc>
              <a:spcBef>
                <a:spcPts val="0"/>
              </a:spcBef>
              <a:buNone/>
              <a:defRPr sz="1100">
                <a:solidFill>
                  <a:schemeClr val="bg1"/>
                </a:solidFill>
                <a:latin typeface="Raleway" panose="020B0503030101060003" pitchFamily="34" charset="0"/>
              </a:defRPr>
            </a:lvl6pPr>
          </a:lstStyle>
          <a:p>
            <a:pPr lvl="0"/>
            <a:r>
              <a:rPr lang="en-GB"/>
              <a:t>Column 2</a:t>
            </a:r>
          </a:p>
          <a:p>
            <a:pPr lvl="1"/>
            <a:r>
              <a:rPr lang="en-GB"/>
              <a:t>Ex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a:t>Nimo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a:t>
            </a:r>
            <a:br>
              <a:rPr lang="en-GB"/>
            </a:br>
            <a:r>
              <a:rPr lang="en-GB"/>
              <a:t>qui </a:t>
            </a:r>
            <a:r>
              <a:rPr lang="en-GB" err="1"/>
              <a:t>voluptaque</a:t>
            </a:r>
            <a:r>
              <a:rPr lang="en-GB"/>
              <a:t>.</a:t>
            </a:r>
          </a:p>
          <a:p>
            <a:pPr lvl="1"/>
            <a:endParaRPr lang="en-GB"/>
          </a:p>
          <a:p>
            <a:pPr lvl="1"/>
            <a:endParaRPr lang="en-GB"/>
          </a:p>
        </p:txBody>
      </p:sp>
      <p:sp>
        <p:nvSpPr>
          <p:cNvPr id="3" name="Text Placeholder 2">
            <a:extLst>
              <a:ext uri="{FF2B5EF4-FFF2-40B4-BE49-F238E27FC236}">
                <a16:creationId xmlns:a16="http://schemas.microsoft.com/office/drawing/2014/main" id="{AAE64FE4-72A8-755A-6143-F63D772A1F22}"/>
              </a:ext>
            </a:extLst>
          </p:cNvPr>
          <p:cNvSpPr>
            <a:spLocks noGrp="1"/>
          </p:cNvSpPr>
          <p:nvPr>
            <p:ph type="body" sz="quarter" idx="16" hasCustomPrompt="1"/>
          </p:nvPr>
        </p:nvSpPr>
        <p:spPr>
          <a:xfrm>
            <a:off x="673100" y="1665288"/>
            <a:ext cx="11063288" cy="554476"/>
          </a:xfrm>
          <a:prstGeom prst="rect">
            <a:avLst/>
          </a:prstGeom>
        </p:spPr>
        <p:txBody>
          <a:bodyPr lIns="0" tIns="0" rIns="0" bIns="0" anchor="t" anchorCtr="0"/>
          <a:lstStyle>
            <a:lvl1pPr marL="0" indent="0">
              <a:lnSpc>
                <a:spcPct val="75000"/>
              </a:lnSpc>
              <a:spcBef>
                <a:spcPts val="0"/>
              </a:spcBef>
              <a:buFontTx/>
              <a:buNone/>
              <a:defRPr sz="48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LARGER HEADING</a:t>
            </a:r>
          </a:p>
        </p:txBody>
      </p:sp>
    </p:spTree>
    <p:extLst>
      <p:ext uri="{BB962C8B-B14F-4D97-AF65-F5344CB8AC3E}">
        <p14:creationId xmlns:p14="http://schemas.microsoft.com/office/powerpoint/2010/main" val="23023917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 Light Large Intro Two Column w/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C5FE9DF-E6D9-B81C-DCBF-5F9DBD800BBD}"/>
              </a:ext>
            </a:extLst>
          </p:cNvPr>
          <p:cNvSpPr>
            <a:spLocks noGrp="1"/>
          </p:cNvSpPr>
          <p:nvPr>
            <p:ph type="pic" sz="quarter" idx="17" hasCustomPrompt="1"/>
          </p:nvPr>
        </p:nvSpPr>
        <p:spPr>
          <a:xfrm>
            <a:off x="7816194" y="-1873"/>
            <a:ext cx="4375806" cy="6859873"/>
          </a:xfrm>
          <a:custGeom>
            <a:avLst/>
            <a:gdLst>
              <a:gd name="connsiteX0" fmla="*/ 2470706 w 4375806"/>
              <a:gd name="connsiteY0" fmla="*/ 0 h 6859873"/>
              <a:gd name="connsiteX1" fmla="*/ 4375806 w 4375806"/>
              <a:gd name="connsiteY1" fmla="*/ 0 h 6859873"/>
              <a:gd name="connsiteX2" fmla="*/ 4375806 w 4375806"/>
              <a:gd name="connsiteY2" fmla="*/ 6859873 h 6859873"/>
              <a:gd name="connsiteX3" fmla="*/ 0 w 4375806"/>
              <a:gd name="connsiteY3" fmla="*/ 6859873 h 6859873"/>
            </a:gdLst>
            <a:ahLst/>
            <a:cxnLst>
              <a:cxn ang="0">
                <a:pos x="connsiteX0" y="connsiteY0"/>
              </a:cxn>
              <a:cxn ang="0">
                <a:pos x="connsiteX1" y="connsiteY1"/>
              </a:cxn>
              <a:cxn ang="0">
                <a:pos x="connsiteX2" y="connsiteY2"/>
              </a:cxn>
              <a:cxn ang="0">
                <a:pos x="connsiteX3" y="connsiteY3"/>
              </a:cxn>
            </a:cxnLst>
            <a:rect l="l" t="t" r="r" b="b"/>
            <a:pathLst>
              <a:path w="4375806" h="6859873">
                <a:moveTo>
                  <a:pt x="2470706" y="0"/>
                </a:moveTo>
                <a:lnTo>
                  <a:pt x="4375806" y="0"/>
                </a:lnTo>
                <a:lnTo>
                  <a:pt x="4375806" y="6859873"/>
                </a:lnTo>
                <a:lnTo>
                  <a:pt x="0" y="6859873"/>
                </a:lnTo>
                <a:close/>
              </a:path>
            </a:pathLst>
          </a:custGeom>
          <a:solidFill>
            <a:schemeClr val="bg2"/>
          </a:solidFill>
        </p:spPr>
        <p:txBody>
          <a:bodyPr wrap="square" anchor="ctr" anchorCtr="0">
            <a:noAutofit/>
          </a:bodyPr>
          <a:lstStyle>
            <a:lvl1pPr marL="0" indent="0" algn="ctr">
              <a:buNone/>
              <a:defRPr sz="1800"/>
            </a:lvl1pPr>
          </a:lstStyle>
          <a:p>
            <a:r>
              <a:rPr lang="en-US"/>
              <a:t>	     Image placed here</a:t>
            </a:r>
          </a:p>
        </p:txBody>
      </p:sp>
      <p:pic>
        <p:nvPicPr>
          <p:cNvPr id="19" name="Picture 18">
            <a:extLst>
              <a:ext uri="{FF2B5EF4-FFF2-40B4-BE49-F238E27FC236}">
                <a16:creationId xmlns:a16="http://schemas.microsoft.com/office/drawing/2014/main" id="{4CFC1D2D-54DD-B467-51DC-E2B021320D69}"/>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13">
            <a:extLst>
              <a:ext uri="{FF2B5EF4-FFF2-40B4-BE49-F238E27FC236}">
                <a16:creationId xmlns:a16="http://schemas.microsoft.com/office/drawing/2014/main" id="{FD1E441B-CA4A-B2A5-1CFC-7EAB5DF44966}"/>
              </a:ext>
            </a:extLst>
          </p:cNvPr>
          <p:cNvSpPr>
            <a:spLocks noGrp="1"/>
          </p:cNvSpPr>
          <p:nvPr>
            <p:ph type="body" sz="quarter" idx="13" hasCustomPrompt="1"/>
          </p:nvPr>
        </p:nvSpPr>
        <p:spPr>
          <a:xfrm>
            <a:off x="4494744"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600"/>
              </a:spcAft>
              <a:buClr>
                <a:srgbClr val="EB1852"/>
              </a:buClr>
              <a:buFont typeface="Raleway" panose="020B0503030101060003" pitchFamily="34" charset="77"/>
              <a:buNone/>
              <a:defRPr sz="1100" b="1">
                <a:solidFill>
                  <a:schemeClr val="accent2"/>
                </a:solidFill>
                <a:latin typeface="Raleway" panose="020B0503030101060003" pitchFamily="34" charset="0"/>
              </a:defRPr>
            </a:lvl3pPr>
            <a:lvl4pPr marL="144000" indent="-144000">
              <a:lnSpc>
                <a:spcPct val="100000"/>
              </a:lnSpc>
              <a:spcBef>
                <a:spcPts val="0"/>
              </a:spcBef>
              <a:spcAft>
                <a:spcPts val="300"/>
              </a:spcAft>
              <a:buClr>
                <a:srgbClr val="EB1852"/>
              </a:buClr>
              <a:buFont typeface="Arial" panose="020B0604020202020204" pitchFamily="34" charset="0"/>
              <a:buChar char="•"/>
              <a:defRPr sz="1100">
                <a:solidFill>
                  <a:schemeClr val="accent2"/>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2</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err="1"/>
              <a:t>Nimo</a:t>
            </a:r>
            <a:r>
              <a:rPr lang="en-GB"/>
              <a:t>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2"/>
            <a:r>
              <a:rPr lang="en-GB"/>
              <a:t>Bold statement style, id </a:t>
            </a:r>
            <a:r>
              <a:rPr lang="en-GB" err="1"/>
              <a:t>quia</a:t>
            </a:r>
            <a:r>
              <a:rPr lang="en-GB"/>
              <a:t> </a:t>
            </a:r>
            <a:r>
              <a:rPr lang="en-GB" err="1"/>
              <a:t>conseque</a:t>
            </a:r>
            <a:r>
              <a:rPr lang="en-GB"/>
              <a:t> </a:t>
            </a:r>
            <a:r>
              <a:rPr lang="en-GB" err="1"/>
              <a:t>nonem</a:t>
            </a:r>
            <a:r>
              <a:rPr lang="en-GB"/>
              <a:t> pro dolore </a:t>
            </a:r>
            <a:r>
              <a:rPr lang="en-GB" err="1"/>
              <a:t>ra</a:t>
            </a:r>
            <a:r>
              <a:rPr lang="en-GB"/>
              <a:t> </a:t>
            </a:r>
            <a:r>
              <a:rPr lang="en-GB" err="1"/>
              <a:t>dem</a:t>
            </a:r>
            <a:r>
              <a:rPr lang="en-GB"/>
              <a:t> core </a:t>
            </a:r>
            <a:r>
              <a:rPr lang="en-GB" err="1"/>
              <a:t>sita</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3"/>
            <a:r>
              <a:rPr lang="en-GB"/>
              <a:t>Third level, </a:t>
            </a:r>
            <a:r>
              <a:rPr lang="en-GB" err="1"/>
              <a:t>Raleway</a:t>
            </a:r>
            <a:r>
              <a:rPr lang="en-GB"/>
              <a:t> bullet point</a:t>
            </a:r>
          </a:p>
          <a:p>
            <a:pPr lvl="3"/>
            <a:endParaRPr lang="en-GB"/>
          </a:p>
        </p:txBody>
      </p:sp>
      <p:sp>
        <p:nvSpPr>
          <p:cNvPr id="4" name="Text Placeholder 13">
            <a:extLst>
              <a:ext uri="{FF2B5EF4-FFF2-40B4-BE49-F238E27FC236}">
                <a16:creationId xmlns:a16="http://schemas.microsoft.com/office/drawing/2014/main" id="{E6B109A7-519A-9B3B-28FD-00F7B5AA2661}"/>
              </a:ext>
            </a:extLst>
          </p:cNvPr>
          <p:cNvSpPr>
            <a:spLocks noGrp="1"/>
          </p:cNvSpPr>
          <p:nvPr>
            <p:ph type="body" sz="quarter" idx="12" hasCustomPrompt="1"/>
          </p:nvPr>
        </p:nvSpPr>
        <p:spPr>
          <a:xfrm>
            <a:off x="673100"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chemeClr val="accent2"/>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used for emphasising and setting up detailed content.</a:t>
            </a:r>
          </a:p>
          <a:p>
            <a:pPr lvl="1"/>
            <a:endParaRPr lang="en-GB"/>
          </a:p>
        </p:txBody>
      </p:sp>
      <p:sp>
        <p:nvSpPr>
          <p:cNvPr id="2" name="Text Placeholder 2">
            <a:extLst>
              <a:ext uri="{FF2B5EF4-FFF2-40B4-BE49-F238E27FC236}">
                <a16:creationId xmlns:a16="http://schemas.microsoft.com/office/drawing/2014/main" id="{9EAA5123-7389-B1E2-45A9-8993589EC3ED}"/>
              </a:ext>
            </a:extLst>
          </p:cNvPr>
          <p:cNvSpPr>
            <a:spLocks noGrp="1"/>
          </p:cNvSpPr>
          <p:nvPr>
            <p:ph type="body" sz="quarter" idx="20" hasCustomPrompt="1"/>
          </p:nvPr>
        </p:nvSpPr>
        <p:spPr>
          <a:xfrm>
            <a:off x="673100" y="1665288"/>
            <a:ext cx="11063288"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TWO COLUMNS</a:t>
            </a:r>
          </a:p>
          <a:p>
            <a:pPr lvl="0"/>
            <a:r>
              <a:rPr lang="en-US"/>
              <a:t>AND IMAGE</a:t>
            </a:r>
          </a:p>
          <a:p>
            <a:pPr lvl="0"/>
            <a:endParaRPr lang="en-US"/>
          </a:p>
        </p:txBody>
      </p:sp>
    </p:spTree>
    <p:extLst>
      <p:ext uri="{BB962C8B-B14F-4D97-AF65-F5344CB8AC3E}">
        <p14:creationId xmlns:p14="http://schemas.microsoft.com/office/powerpoint/2010/main" val="39470673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 Dark Large Intro Two Column w/ image">
    <p:bg>
      <p:bgPr>
        <a:solidFill>
          <a:schemeClr val="accent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819E521-F606-2777-1E2E-285731C1B54A}"/>
              </a:ext>
            </a:extLst>
          </p:cNvPr>
          <p:cNvSpPr>
            <a:spLocks noGrp="1"/>
          </p:cNvSpPr>
          <p:nvPr>
            <p:ph type="pic" sz="quarter" idx="17" hasCustomPrompt="1"/>
          </p:nvPr>
        </p:nvSpPr>
        <p:spPr>
          <a:xfrm>
            <a:off x="7816194" y="-1873"/>
            <a:ext cx="4375806" cy="6859873"/>
          </a:xfrm>
          <a:custGeom>
            <a:avLst/>
            <a:gdLst>
              <a:gd name="connsiteX0" fmla="*/ 2470706 w 4375806"/>
              <a:gd name="connsiteY0" fmla="*/ 0 h 6859873"/>
              <a:gd name="connsiteX1" fmla="*/ 4375806 w 4375806"/>
              <a:gd name="connsiteY1" fmla="*/ 0 h 6859873"/>
              <a:gd name="connsiteX2" fmla="*/ 4375806 w 4375806"/>
              <a:gd name="connsiteY2" fmla="*/ 6859873 h 6859873"/>
              <a:gd name="connsiteX3" fmla="*/ 0 w 4375806"/>
              <a:gd name="connsiteY3" fmla="*/ 6859873 h 6859873"/>
            </a:gdLst>
            <a:ahLst/>
            <a:cxnLst>
              <a:cxn ang="0">
                <a:pos x="connsiteX0" y="connsiteY0"/>
              </a:cxn>
              <a:cxn ang="0">
                <a:pos x="connsiteX1" y="connsiteY1"/>
              </a:cxn>
              <a:cxn ang="0">
                <a:pos x="connsiteX2" y="connsiteY2"/>
              </a:cxn>
              <a:cxn ang="0">
                <a:pos x="connsiteX3" y="connsiteY3"/>
              </a:cxn>
            </a:cxnLst>
            <a:rect l="l" t="t" r="r" b="b"/>
            <a:pathLst>
              <a:path w="4375806" h="6859873">
                <a:moveTo>
                  <a:pt x="2470706" y="0"/>
                </a:moveTo>
                <a:lnTo>
                  <a:pt x="4375806" y="0"/>
                </a:lnTo>
                <a:lnTo>
                  <a:pt x="4375806" y="6859873"/>
                </a:lnTo>
                <a:lnTo>
                  <a:pt x="0" y="6859873"/>
                </a:lnTo>
                <a:close/>
              </a:path>
            </a:pathLst>
          </a:custGeom>
          <a:solidFill>
            <a:schemeClr val="bg2"/>
          </a:solidFill>
        </p:spPr>
        <p:txBody>
          <a:bodyPr wrap="square" anchor="ctr" anchorCtr="0">
            <a:noAutofit/>
          </a:bodyPr>
          <a:lstStyle>
            <a:lvl1pPr marL="0" indent="0" algn="ctr">
              <a:buNone/>
              <a:defRPr sz="1800"/>
            </a:lvl1pPr>
          </a:lstStyle>
          <a:p>
            <a:r>
              <a:rPr lang="en-US"/>
              <a:t>	     Image placed here</a:t>
            </a:r>
          </a:p>
        </p:txBody>
      </p:sp>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40380" y="6518366"/>
            <a:ext cx="355620"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7" name="Text Placeholder 4">
            <a:extLst>
              <a:ext uri="{FF2B5EF4-FFF2-40B4-BE49-F238E27FC236}">
                <a16:creationId xmlns:a16="http://schemas.microsoft.com/office/drawing/2014/main" id="{F5D59A18-034A-4802-9AD0-BFD864F3D347}"/>
              </a:ext>
            </a:extLst>
          </p:cNvPr>
          <p:cNvSpPr>
            <a:spLocks noGrp="1"/>
          </p:cNvSpPr>
          <p:nvPr>
            <p:ph type="body" sz="quarter" idx="14" hasCustomPrompt="1"/>
          </p:nvPr>
        </p:nvSpPr>
        <p:spPr>
          <a:xfrm>
            <a:off x="8374424" y="6599238"/>
            <a:ext cx="3169876" cy="96950"/>
          </a:xfrm>
          <a:prstGeom prst="rect">
            <a:avLst/>
          </a:prstGeom>
        </p:spPr>
        <p:txBody>
          <a:bodyPr lIns="0" tIns="0" rIns="0" bIns="0">
            <a:noAutofit/>
          </a:bodyPr>
          <a:lstStyle>
            <a:lvl1pPr marL="0" indent="0" algn="r">
              <a:buNone/>
              <a:defRPr sz="700">
                <a:solidFill>
                  <a:schemeClr val="bg1"/>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8678B2E1-94D5-7F53-7DD4-02955B4A4083}"/>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13">
            <a:extLst>
              <a:ext uri="{FF2B5EF4-FFF2-40B4-BE49-F238E27FC236}">
                <a16:creationId xmlns:a16="http://schemas.microsoft.com/office/drawing/2014/main" id="{FD1E441B-CA4A-B2A5-1CFC-7EAB5DF44966}"/>
              </a:ext>
            </a:extLst>
          </p:cNvPr>
          <p:cNvSpPr>
            <a:spLocks noGrp="1"/>
          </p:cNvSpPr>
          <p:nvPr>
            <p:ph type="body" sz="quarter" idx="13" hasCustomPrompt="1"/>
          </p:nvPr>
        </p:nvSpPr>
        <p:spPr>
          <a:xfrm>
            <a:off x="4494744"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bg1"/>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bg1"/>
                </a:solidFill>
                <a:latin typeface="Raleway" panose="020B0503030101060003" pitchFamily="34" charset="0"/>
              </a:defRPr>
            </a:lvl2pPr>
            <a:lvl3pPr marL="0" indent="0">
              <a:lnSpc>
                <a:spcPct val="100000"/>
              </a:lnSpc>
              <a:spcBef>
                <a:spcPts val="0"/>
              </a:spcBef>
              <a:spcAft>
                <a:spcPts val="1600"/>
              </a:spcAft>
              <a:buClr>
                <a:srgbClr val="EB1852"/>
              </a:buClr>
              <a:buFont typeface="Raleway" panose="020B0503030101060003" pitchFamily="34" charset="77"/>
              <a:buNone/>
              <a:defRPr sz="1100" b="1">
                <a:solidFill>
                  <a:schemeClr val="bg1"/>
                </a:solidFill>
                <a:latin typeface="Raleway" panose="020B0503030101060003" pitchFamily="34" charset="0"/>
              </a:defRPr>
            </a:lvl3pPr>
            <a:lvl4pPr marL="144000" indent="-144000">
              <a:lnSpc>
                <a:spcPct val="100000"/>
              </a:lnSpc>
              <a:spcBef>
                <a:spcPts val="0"/>
              </a:spcBef>
              <a:spcAft>
                <a:spcPts val="300"/>
              </a:spcAft>
              <a:buClr>
                <a:srgbClr val="EB1852"/>
              </a:buClr>
              <a:buFont typeface="Arial" panose="020B0604020202020204" pitchFamily="34" charset="0"/>
              <a:buChar char="•"/>
              <a:defRPr sz="1100">
                <a:solidFill>
                  <a:schemeClr val="bg1"/>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2</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err="1"/>
              <a:t>Nimo</a:t>
            </a:r>
            <a:r>
              <a:rPr lang="en-GB"/>
              <a:t>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2"/>
            <a:r>
              <a:rPr lang="en-GB"/>
              <a:t>Bold statement style, id </a:t>
            </a:r>
            <a:r>
              <a:rPr lang="en-GB" err="1"/>
              <a:t>quia</a:t>
            </a:r>
            <a:r>
              <a:rPr lang="en-GB"/>
              <a:t> </a:t>
            </a:r>
            <a:r>
              <a:rPr lang="en-GB" err="1"/>
              <a:t>conseque</a:t>
            </a:r>
            <a:r>
              <a:rPr lang="en-GB"/>
              <a:t> </a:t>
            </a:r>
            <a:r>
              <a:rPr lang="en-GB" err="1"/>
              <a:t>nonem</a:t>
            </a:r>
            <a:r>
              <a:rPr lang="en-GB"/>
              <a:t> pro dolore </a:t>
            </a:r>
            <a:r>
              <a:rPr lang="en-GB" err="1"/>
              <a:t>ra</a:t>
            </a:r>
            <a:r>
              <a:rPr lang="en-GB"/>
              <a:t> </a:t>
            </a:r>
            <a:r>
              <a:rPr lang="en-GB" err="1"/>
              <a:t>dem</a:t>
            </a:r>
            <a:r>
              <a:rPr lang="en-GB"/>
              <a:t> core </a:t>
            </a:r>
            <a:r>
              <a:rPr lang="en-GB" err="1"/>
              <a:t>sita</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3"/>
            <a:r>
              <a:rPr lang="en-GB"/>
              <a:t>Third level, </a:t>
            </a:r>
            <a:r>
              <a:rPr lang="en-GB" err="1"/>
              <a:t>Raleway</a:t>
            </a:r>
            <a:r>
              <a:rPr lang="en-GB"/>
              <a:t> bullet point</a:t>
            </a:r>
          </a:p>
          <a:p>
            <a:pPr lvl="3"/>
            <a:endParaRPr lang="en-GB"/>
          </a:p>
        </p:txBody>
      </p:sp>
      <p:sp>
        <p:nvSpPr>
          <p:cNvPr id="4" name="Text Placeholder 13">
            <a:extLst>
              <a:ext uri="{FF2B5EF4-FFF2-40B4-BE49-F238E27FC236}">
                <a16:creationId xmlns:a16="http://schemas.microsoft.com/office/drawing/2014/main" id="{E6B109A7-519A-9B3B-28FD-00F7B5AA2661}"/>
              </a:ext>
            </a:extLst>
          </p:cNvPr>
          <p:cNvSpPr>
            <a:spLocks noGrp="1"/>
          </p:cNvSpPr>
          <p:nvPr>
            <p:ph type="body" sz="quarter" idx="12" hasCustomPrompt="1"/>
          </p:nvPr>
        </p:nvSpPr>
        <p:spPr>
          <a:xfrm>
            <a:off x="673100"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bg1"/>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chemeClr val="bg1"/>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used for emphasising and setting up detailed content.</a:t>
            </a:r>
          </a:p>
          <a:p>
            <a:pPr lvl="1"/>
            <a:endParaRPr lang="en-GB"/>
          </a:p>
        </p:txBody>
      </p:sp>
      <p:sp>
        <p:nvSpPr>
          <p:cNvPr id="2" name="Text Placeholder 2">
            <a:extLst>
              <a:ext uri="{FF2B5EF4-FFF2-40B4-BE49-F238E27FC236}">
                <a16:creationId xmlns:a16="http://schemas.microsoft.com/office/drawing/2014/main" id="{E6B3A91E-9C27-B0CB-2C88-049273F6B739}"/>
              </a:ext>
            </a:extLst>
          </p:cNvPr>
          <p:cNvSpPr>
            <a:spLocks noGrp="1"/>
          </p:cNvSpPr>
          <p:nvPr>
            <p:ph type="body" sz="quarter" idx="20" hasCustomPrompt="1"/>
          </p:nvPr>
        </p:nvSpPr>
        <p:spPr>
          <a:xfrm>
            <a:off x="673100" y="1665288"/>
            <a:ext cx="11063288"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TWO COLUMNS</a:t>
            </a:r>
          </a:p>
          <a:p>
            <a:pPr lvl="0"/>
            <a:r>
              <a:rPr lang="en-US"/>
              <a:t>AND IMAGE</a:t>
            </a:r>
          </a:p>
          <a:p>
            <a:pPr lvl="0"/>
            <a:endParaRPr lang="en-US"/>
          </a:p>
        </p:txBody>
      </p:sp>
    </p:spTree>
    <p:extLst>
      <p:ext uri="{BB962C8B-B14F-4D97-AF65-F5344CB8AC3E}">
        <p14:creationId xmlns:p14="http://schemas.microsoft.com/office/powerpoint/2010/main" val="3199789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B48AB77-8A2B-438D-5B20-2B4E918572AE}"/>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36388" y="6518366"/>
            <a:ext cx="359612"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5" name="Text Placeholder 13">
            <a:extLst>
              <a:ext uri="{FF2B5EF4-FFF2-40B4-BE49-F238E27FC236}">
                <a16:creationId xmlns:a16="http://schemas.microsoft.com/office/drawing/2014/main" id="{B323011C-889E-40FB-9049-ADF73277EB1E}"/>
              </a:ext>
            </a:extLst>
          </p:cNvPr>
          <p:cNvSpPr>
            <a:spLocks noGrp="1"/>
          </p:cNvSpPr>
          <p:nvPr>
            <p:ph type="body" sz="quarter" idx="16" hasCustomPrompt="1"/>
          </p:nvPr>
        </p:nvSpPr>
        <p:spPr>
          <a:xfrm>
            <a:off x="8316388" y="2468152"/>
            <a:ext cx="3420000" cy="4046896"/>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600"/>
              </a:spcAft>
              <a:buClr>
                <a:srgbClr val="EB1852"/>
              </a:buClr>
              <a:buFont typeface="Raleway" panose="020B0503030101060003" pitchFamily="34" charset="77"/>
              <a:buNone/>
              <a:defRPr sz="1100" b="1">
                <a:solidFill>
                  <a:srgbClr val="071D49"/>
                </a:solidFill>
                <a:latin typeface="Raleway" panose="020B0503030101060003" pitchFamily="34" charset="0"/>
              </a:defRPr>
            </a:lvl3pPr>
            <a:lvl4pPr marL="252000" indent="-252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3</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p:txBody>
      </p:sp>
      <p:sp>
        <p:nvSpPr>
          <p:cNvPr id="19" name="Text Placeholder 13">
            <a:extLst>
              <a:ext uri="{FF2B5EF4-FFF2-40B4-BE49-F238E27FC236}">
                <a16:creationId xmlns:a16="http://schemas.microsoft.com/office/drawing/2014/main" id="{B323011C-889E-40FB-9049-ADF73277EB1E}"/>
              </a:ext>
            </a:extLst>
          </p:cNvPr>
          <p:cNvSpPr>
            <a:spLocks noGrp="1"/>
          </p:cNvSpPr>
          <p:nvPr>
            <p:ph type="body" sz="quarter" idx="13" hasCustomPrompt="1"/>
          </p:nvPr>
        </p:nvSpPr>
        <p:spPr>
          <a:xfrm>
            <a:off x="4494744"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600"/>
              </a:spcAft>
              <a:buClr>
                <a:srgbClr val="EB1852"/>
              </a:buClr>
              <a:buFont typeface="Raleway" panose="020B0503030101060003" pitchFamily="34" charset="77"/>
              <a:buNone/>
              <a:defRPr sz="1100" b="1">
                <a:solidFill>
                  <a:schemeClr val="accent2"/>
                </a:solidFill>
                <a:latin typeface="Raleway" panose="020B0503030101060003" pitchFamily="34" charset="0"/>
              </a:defRPr>
            </a:lvl3pPr>
            <a:lvl4pPr marL="144000" indent="-144000">
              <a:lnSpc>
                <a:spcPct val="100000"/>
              </a:lnSpc>
              <a:spcBef>
                <a:spcPts val="0"/>
              </a:spcBef>
              <a:spcAft>
                <a:spcPts val="300"/>
              </a:spcAft>
              <a:buClr>
                <a:srgbClr val="EB1852"/>
              </a:buClr>
              <a:buFont typeface="Arial" panose="020B0604020202020204" pitchFamily="34" charset="0"/>
              <a:buChar char="•"/>
              <a:defRPr sz="1100">
                <a:solidFill>
                  <a:schemeClr val="accent2"/>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2</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err="1"/>
              <a:t>Nimo</a:t>
            </a:r>
            <a:r>
              <a:rPr lang="en-GB"/>
              <a:t>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2"/>
            <a:r>
              <a:rPr lang="en-GB"/>
              <a:t>Bold statement style, id </a:t>
            </a:r>
            <a:r>
              <a:rPr lang="en-GB" err="1"/>
              <a:t>quia</a:t>
            </a:r>
            <a:r>
              <a:rPr lang="en-GB"/>
              <a:t> </a:t>
            </a:r>
            <a:r>
              <a:rPr lang="en-GB" err="1"/>
              <a:t>conseque</a:t>
            </a:r>
            <a:r>
              <a:rPr lang="en-GB"/>
              <a:t> </a:t>
            </a:r>
            <a:r>
              <a:rPr lang="en-GB" err="1"/>
              <a:t>nonem</a:t>
            </a:r>
            <a:r>
              <a:rPr lang="en-GB"/>
              <a:t> pro dolore </a:t>
            </a:r>
            <a:r>
              <a:rPr lang="en-GB" err="1"/>
              <a:t>ra</a:t>
            </a:r>
            <a:r>
              <a:rPr lang="en-GB"/>
              <a:t> </a:t>
            </a:r>
            <a:r>
              <a:rPr lang="en-GB" err="1"/>
              <a:t>dem</a:t>
            </a:r>
            <a:r>
              <a:rPr lang="en-GB"/>
              <a:t> core </a:t>
            </a:r>
            <a:r>
              <a:rPr lang="en-GB" err="1"/>
              <a:t>sita</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qui </a:t>
            </a:r>
            <a:r>
              <a:rPr lang="en-GB" err="1"/>
              <a:t>voluptaque</a:t>
            </a:r>
            <a:r>
              <a:rPr lang="en-GB"/>
              <a:t>.</a:t>
            </a:r>
          </a:p>
          <a:p>
            <a:pPr lvl="3"/>
            <a:r>
              <a:rPr lang="en-GB"/>
              <a:t>Third level, </a:t>
            </a:r>
            <a:r>
              <a:rPr lang="en-GB" err="1"/>
              <a:t>Raleway</a:t>
            </a:r>
            <a:r>
              <a:rPr lang="en-GB"/>
              <a:t> bullet point</a:t>
            </a:r>
          </a:p>
          <a:p>
            <a:pPr lvl="3"/>
            <a:endParaRPr lang="en-GB"/>
          </a:p>
        </p:txBody>
      </p:sp>
      <p:sp>
        <p:nvSpPr>
          <p:cNvPr id="20"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100"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2000">
                <a:solidFill>
                  <a:schemeClr val="accent2"/>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85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Column 1</a:t>
            </a:r>
          </a:p>
          <a:p>
            <a:pPr lvl="1"/>
            <a:r>
              <a:rPr lang="en-GB"/>
              <a:t>Introduction style. Larger body copy used for emphasising and setting up detailed content.</a:t>
            </a:r>
          </a:p>
          <a:p>
            <a:pPr lvl="1"/>
            <a:endParaRPr lang="en-GB"/>
          </a:p>
        </p:txBody>
      </p:sp>
      <p:sp>
        <p:nvSpPr>
          <p:cNvPr id="14" name="Text Placeholder 4">
            <a:extLst>
              <a:ext uri="{FF2B5EF4-FFF2-40B4-BE49-F238E27FC236}">
                <a16:creationId xmlns:a16="http://schemas.microsoft.com/office/drawing/2014/main" id="{FF73E82B-F11A-485F-B951-0185544BD597}"/>
              </a:ext>
            </a:extLst>
          </p:cNvPr>
          <p:cNvSpPr>
            <a:spLocks noGrp="1"/>
          </p:cNvSpPr>
          <p:nvPr>
            <p:ph type="body" sz="quarter" idx="17"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18" name="Graphic 17">
            <a:extLst>
              <a:ext uri="{FF2B5EF4-FFF2-40B4-BE49-F238E27FC236}">
                <a16:creationId xmlns:a16="http://schemas.microsoft.com/office/drawing/2014/main" id="{D7FEF6C7-6050-184D-AFF7-0B1AD53F592F}"/>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8ECC774D-2E99-1909-44DD-E79BEB8398EB}"/>
              </a:ext>
            </a:extLst>
          </p:cNvPr>
          <p:cNvSpPr>
            <a:spLocks noGrp="1"/>
          </p:cNvSpPr>
          <p:nvPr>
            <p:ph type="body" sz="quarter" idx="15" hasCustomPrompt="1"/>
          </p:nvPr>
        </p:nvSpPr>
        <p:spPr>
          <a:xfrm>
            <a:off x="673100" y="1665288"/>
            <a:ext cx="11063288"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THREE COLUMNS</a:t>
            </a:r>
          </a:p>
        </p:txBody>
      </p:sp>
    </p:spTree>
    <p:extLst>
      <p:ext uri="{BB962C8B-B14F-4D97-AF65-F5344CB8AC3E}">
        <p14:creationId xmlns:p14="http://schemas.microsoft.com/office/powerpoint/2010/main" val="7348107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ree Cols Large Tex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B48AB77-8A2B-438D-5B20-2B4E918572AE}"/>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36388" y="6518366"/>
            <a:ext cx="359612"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4" name="Text Placeholder 4">
            <a:extLst>
              <a:ext uri="{FF2B5EF4-FFF2-40B4-BE49-F238E27FC236}">
                <a16:creationId xmlns:a16="http://schemas.microsoft.com/office/drawing/2014/main" id="{FF73E82B-F11A-485F-B951-0185544BD597}"/>
              </a:ext>
            </a:extLst>
          </p:cNvPr>
          <p:cNvSpPr>
            <a:spLocks noGrp="1"/>
          </p:cNvSpPr>
          <p:nvPr>
            <p:ph type="body" sz="quarter" idx="17"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18" name="Graphic 17">
            <a:extLst>
              <a:ext uri="{FF2B5EF4-FFF2-40B4-BE49-F238E27FC236}">
                <a16:creationId xmlns:a16="http://schemas.microsoft.com/office/drawing/2014/main" id="{D7FEF6C7-6050-184D-AFF7-0B1AD53F592F}"/>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4" name="Text Placeholder 13">
            <a:extLst>
              <a:ext uri="{FF2B5EF4-FFF2-40B4-BE49-F238E27FC236}">
                <a16:creationId xmlns:a16="http://schemas.microsoft.com/office/drawing/2014/main" id="{C016087E-22D3-529B-0F72-05911553686C}"/>
              </a:ext>
            </a:extLst>
          </p:cNvPr>
          <p:cNvSpPr>
            <a:spLocks noGrp="1"/>
          </p:cNvSpPr>
          <p:nvPr>
            <p:ph type="body" sz="quarter" idx="12" hasCustomPrompt="1"/>
          </p:nvPr>
        </p:nvSpPr>
        <p:spPr>
          <a:xfrm>
            <a:off x="673100"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1500">
                <a:solidFill>
                  <a:schemeClr val="accent2"/>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1100">
                <a:solidFill>
                  <a:schemeClr val="accent2"/>
                </a:solidFill>
                <a:latin typeface="Raleway" panose="020B0503030101060003" pitchFamily="34" charset="0"/>
              </a:defRPr>
            </a:lvl4pPr>
            <a:lvl5pPr marL="0" indent="0">
              <a:lnSpc>
                <a:spcPct val="100000"/>
              </a:lnSpc>
              <a:spcBef>
                <a:spcPts val="0"/>
              </a:spcBef>
              <a:spcAft>
                <a:spcPts val="200"/>
              </a:spcAft>
              <a:buNone/>
              <a:defRPr sz="1100" b="1">
                <a:solidFill>
                  <a:srgbClr val="E40046"/>
                </a:solidFill>
                <a:latin typeface="Raleway" panose="020B0503030101060003" pitchFamily="34" charset="0"/>
              </a:defRPr>
            </a:lvl5pPr>
            <a:lvl6pPr marL="0" indent="0">
              <a:lnSpc>
                <a:spcPct val="100000"/>
              </a:lnSpc>
              <a:spcBef>
                <a:spcPts val="0"/>
              </a:spcBef>
              <a:buNone/>
              <a:defRPr sz="1100">
                <a:solidFill>
                  <a:schemeClr val="accent2"/>
                </a:solidFill>
                <a:latin typeface="Raleway" panose="020B0503030101060003" pitchFamily="34" charset="0"/>
              </a:defRPr>
            </a:lvl6pPr>
          </a:lstStyle>
          <a:p>
            <a:pPr lvl="0"/>
            <a:r>
              <a:rPr lang="en-GB"/>
              <a:t>Column 1</a:t>
            </a:r>
          </a:p>
          <a:p>
            <a:pPr lvl="1"/>
            <a:r>
              <a:rPr lang="en-GB"/>
              <a:t>Ex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a:t>Nimo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a:t>
            </a:r>
            <a:br>
              <a:rPr lang="en-GB"/>
            </a:br>
            <a:r>
              <a:rPr lang="en-GB"/>
              <a:t>qui </a:t>
            </a:r>
            <a:r>
              <a:rPr lang="en-GB" err="1"/>
              <a:t>voluptaque</a:t>
            </a:r>
            <a:r>
              <a:rPr lang="en-GB"/>
              <a:t>.</a:t>
            </a:r>
          </a:p>
          <a:p>
            <a:pPr lvl="1"/>
            <a:endParaRPr lang="en-GB"/>
          </a:p>
          <a:p>
            <a:pPr lvl="1"/>
            <a:endParaRPr lang="en-GB"/>
          </a:p>
        </p:txBody>
      </p:sp>
      <p:sp>
        <p:nvSpPr>
          <p:cNvPr id="5" name="Text Placeholder 13">
            <a:extLst>
              <a:ext uri="{FF2B5EF4-FFF2-40B4-BE49-F238E27FC236}">
                <a16:creationId xmlns:a16="http://schemas.microsoft.com/office/drawing/2014/main" id="{7A39931A-B5A4-0AF9-CD22-B4D86D70FDBE}"/>
              </a:ext>
            </a:extLst>
          </p:cNvPr>
          <p:cNvSpPr>
            <a:spLocks noGrp="1"/>
          </p:cNvSpPr>
          <p:nvPr>
            <p:ph type="body" sz="quarter" idx="20" hasCustomPrompt="1"/>
          </p:nvPr>
        </p:nvSpPr>
        <p:spPr>
          <a:xfrm>
            <a:off x="4493950"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1500">
                <a:solidFill>
                  <a:schemeClr val="accent2"/>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1100">
                <a:solidFill>
                  <a:schemeClr val="accent2"/>
                </a:solidFill>
                <a:latin typeface="Raleway" panose="020B0503030101060003" pitchFamily="34" charset="0"/>
              </a:defRPr>
            </a:lvl4pPr>
            <a:lvl5pPr marL="0" indent="0">
              <a:lnSpc>
                <a:spcPct val="100000"/>
              </a:lnSpc>
              <a:spcBef>
                <a:spcPts val="0"/>
              </a:spcBef>
              <a:spcAft>
                <a:spcPts val="200"/>
              </a:spcAft>
              <a:buNone/>
              <a:defRPr sz="1100" b="1">
                <a:solidFill>
                  <a:srgbClr val="E40046"/>
                </a:solidFill>
                <a:latin typeface="Raleway" panose="020B0503030101060003" pitchFamily="34" charset="0"/>
              </a:defRPr>
            </a:lvl5pPr>
            <a:lvl6pPr marL="0" indent="0">
              <a:lnSpc>
                <a:spcPct val="100000"/>
              </a:lnSpc>
              <a:spcBef>
                <a:spcPts val="0"/>
              </a:spcBef>
              <a:buNone/>
              <a:defRPr sz="1100">
                <a:solidFill>
                  <a:schemeClr val="accent2"/>
                </a:solidFill>
                <a:latin typeface="Raleway" panose="020B0503030101060003" pitchFamily="34" charset="0"/>
              </a:defRPr>
            </a:lvl6pPr>
          </a:lstStyle>
          <a:p>
            <a:pPr lvl="0"/>
            <a:r>
              <a:rPr lang="en-GB"/>
              <a:t>Column 2</a:t>
            </a:r>
          </a:p>
          <a:p>
            <a:pPr lvl="1"/>
            <a:r>
              <a:rPr lang="en-GB"/>
              <a:t>Ex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a:t>Nimo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a:t>
            </a:r>
            <a:br>
              <a:rPr lang="en-GB"/>
            </a:br>
            <a:r>
              <a:rPr lang="en-GB"/>
              <a:t>qui </a:t>
            </a:r>
            <a:r>
              <a:rPr lang="en-GB" err="1"/>
              <a:t>voluptaque</a:t>
            </a:r>
            <a:r>
              <a:rPr lang="en-GB"/>
              <a:t>.</a:t>
            </a:r>
          </a:p>
          <a:p>
            <a:pPr lvl="1"/>
            <a:endParaRPr lang="en-GB"/>
          </a:p>
          <a:p>
            <a:pPr lvl="1"/>
            <a:endParaRPr lang="en-GB"/>
          </a:p>
        </p:txBody>
      </p:sp>
      <p:sp>
        <p:nvSpPr>
          <p:cNvPr id="6" name="Text Placeholder 13">
            <a:extLst>
              <a:ext uri="{FF2B5EF4-FFF2-40B4-BE49-F238E27FC236}">
                <a16:creationId xmlns:a16="http://schemas.microsoft.com/office/drawing/2014/main" id="{B3C702C9-B4F2-7296-0469-134A0BADB901}"/>
              </a:ext>
            </a:extLst>
          </p:cNvPr>
          <p:cNvSpPr>
            <a:spLocks noGrp="1"/>
          </p:cNvSpPr>
          <p:nvPr>
            <p:ph type="body" sz="quarter" idx="21" hasCustomPrompt="1"/>
          </p:nvPr>
        </p:nvSpPr>
        <p:spPr>
          <a:xfrm>
            <a:off x="8314800" y="2471469"/>
            <a:ext cx="3420000" cy="4046897"/>
          </a:xfrm>
          <a:prstGeom prst="rect">
            <a:avLst/>
          </a:prstGeom>
        </p:spPr>
        <p:txBody>
          <a:bodyPr wrap="square" lIns="0" tIns="0" rIns="0" bIns="0">
            <a:noAutofit/>
          </a:bodyPr>
          <a:lstStyle>
            <a:lvl1pPr marL="0" indent="0">
              <a:lnSpc>
                <a:spcPct val="100000"/>
              </a:lnSpc>
              <a:spcBef>
                <a:spcPts val="0"/>
              </a:spcBef>
              <a:spcAft>
                <a:spcPts val="900"/>
              </a:spcAft>
              <a:buNone/>
              <a:defRPr sz="1100" b="1" i="0" spc="-50" baseline="0">
                <a:solidFill>
                  <a:schemeClr val="accent2"/>
                </a:solidFill>
                <a:latin typeface="Raleway" charset="0"/>
                <a:ea typeface="Raleway" charset="0"/>
                <a:cs typeface="Raleway" charset="0"/>
              </a:defRPr>
            </a:lvl1pPr>
            <a:lvl2pPr marL="0" indent="0">
              <a:lnSpc>
                <a:spcPct val="100000"/>
              </a:lnSpc>
              <a:spcBef>
                <a:spcPts val="0"/>
              </a:spcBef>
              <a:spcAft>
                <a:spcPts val="900"/>
              </a:spcAft>
              <a:buClr>
                <a:srgbClr val="EB1852"/>
              </a:buClr>
              <a:buFont typeface="Raleway" panose="020B0503030101060003" pitchFamily="34" charset="77"/>
              <a:buNone/>
              <a:defRPr sz="1500">
                <a:solidFill>
                  <a:schemeClr val="accent2"/>
                </a:solidFill>
                <a:latin typeface="Raleway" panose="020B0503030101060003" pitchFamily="34" charset="0"/>
              </a:defRPr>
            </a:lvl2pPr>
            <a:lvl3pPr marL="180000" indent="-180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Raleway" panose="020B0503030101060003" pitchFamily="34" charset="77"/>
              <a:buChar char="/"/>
              <a:defRPr sz="1100">
                <a:solidFill>
                  <a:schemeClr val="accent2"/>
                </a:solidFill>
                <a:latin typeface="Raleway" panose="020B0503030101060003" pitchFamily="34" charset="0"/>
              </a:defRPr>
            </a:lvl4pPr>
            <a:lvl5pPr marL="0" indent="0">
              <a:lnSpc>
                <a:spcPct val="100000"/>
              </a:lnSpc>
              <a:spcBef>
                <a:spcPts val="0"/>
              </a:spcBef>
              <a:spcAft>
                <a:spcPts val="200"/>
              </a:spcAft>
              <a:buNone/>
              <a:defRPr sz="1100" b="1">
                <a:solidFill>
                  <a:srgbClr val="E40046"/>
                </a:solidFill>
                <a:latin typeface="Raleway" panose="020B0503030101060003" pitchFamily="34" charset="0"/>
              </a:defRPr>
            </a:lvl5pPr>
            <a:lvl6pPr marL="0" indent="0">
              <a:lnSpc>
                <a:spcPct val="100000"/>
              </a:lnSpc>
              <a:spcBef>
                <a:spcPts val="0"/>
              </a:spcBef>
              <a:buNone/>
              <a:defRPr sz="1100">
                <a:solidFill>
                  <a:schemeClr val="accent2"/>
                </a:solidFill>
                <a:latin typeface="Raleway" panose="020B0503030101060003" pitchFamily="34" charset="0"/>
              </a:defRPr>
            </a:lvl6pPr>
          </a:lstStyle>
          <a:p>
            <a:pPr lvl="0"/>
            <a:r>
              <a:rPr lang="en-GB"/>
              <a:t>Column 3</a:t>
            </a:r>
          </a:p>
          <a:p>
            <a:pPr lvl="1"/>
            <a:r>
              <a:rPr lang="en-GB"/>
              <a:t>Ex </a:t>
            </a:r>
            <a:r>
              <a:rPr lang="en-GB" err="1"/>
              <a:t>entione</a:t>
            </a:r>
            <a:r>
              <a:rPr lang="en-GB"/>
              <a:t>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a:p>
            <a:pPr lvl="1"/>
            <a:r>
              <a:rPr lang="en-GB"/>
              <a:t>Nimo id </a:t>
            </a:r>
            <a:r>
              <a:rPr lang="en-GB" err="1"/>
              <a:t>quia</a:t>
            </a:r>
            <a:r>
              <a:rPr lang="en-GB"/>
              <a:t> </a:t>
            </a:r>
            <a:r>
              <a:rPr lang="en-GB" err="1"/>
              <a:t>conseque</a:t>
            </a:r>
            <a:r>
              <a:rPr lang="en-GB"/>
              <a:t> </a:t>
            </a:r>
            <a:r>
              <a:rPr lang="en-GB" err="1"/>
              <a:t>nonem</a:t>
            </a:r>
            <a:r>
              <a:rPr lang="en-GB"/>
              <a:t> </a:t>
            </a:r>
            <a:r>
              <a:rPr lang="en-GB" err="1"/>
              <a:t>faceaquo</a:t>
            </a:r>
            <a:r>
              <a:rPr lang="en-GB"/>
              <a:t> </a:t>
            </a:r>
            <a:r>
              <a:rPr lang="en-GB" err="1"/>
              <a:t>eation</a:t>
            </a:r>
            <a:r>
              <a:rPr lang="en-GB"/>
              <a:t> pro dolore </a:t>
            </a:r>
            <a:r>
              <a:rPr lang="en-GB" err="1"/>
              <a:t>ra</a:t>
            </a:r>
            <a:r>
              <a:rPr lang="en-GB"/>
              <a:t> </a:t>
            </a:r>
            <a:r>
              <a:rPr lang="en-GB" err="1"/>
              <a:t>dem</a:t>
            </a:r>
            <a:r>
              <a:rPr lang="en-GB"/>
              <a:t> </a:t>
            </a:r>
            <a:r>
              <a:rPr lang="en-GB" err="1"/>
              <a:t>iur</a:t>
            </a:r>
            <a:r>
              <a:rPr lang="en-GB"/>
              <a:t>, non core </a:t>
            </a:r>
            <a:r>
              <a:rPr lang="en-GB" err="1"/>
              <a:t>sita</a:t>
            </a:r>
            <a:r>
              <a:rPr lang="en-GB"/>
              <a:t> </a:t>
            </a:r>
            <a:r>
              <a:rPr lang="en-GB" err="1"/>
              <a:t>dolorrovidis</a:t>
            </a:r>
            <a:r>
              <a:rPr lang="en-GB"/>
              <a:t> sunt pe </a:t>
            </a:r>
            <a:r>
              <a:rPr lang="en-GB" err="1"/>
              <a:t>volupta</a:t>
            </a:r>
            <a:r>
              <a:rPr lang="en-GB"/>
              <a:t> </a:t>
            </a:r>
            <a:r>
              <a:rPr lang="en-GB" err="1"/>
              <a:t>idWite</a:t>
            </a:r>
            <a:r>
              <a:rPr lang="en-GB"/>
              <a:t> </a:t>
            </a:r>
            <a:r>
              <a:rPr lang="en-GB" err="1"/>
              <a:t>corae</a:t>
            </a:r>
            <a:r>
              <a:rPr lang="en-GB"/>
              <a:t> </a:t>
            </a:r>
            <a:r>
              <a:rPr lang="en-GB" err="1"/>
              <a:t>nimperi</a:t>
            </a:r>
            <a:r>
              <a:rPr lang="en-GB"/>
              <a:t> </a:t>
            </a:r>
            <a:r>
              <a:rPr lang="en-GB" err="1"/>
              <a:t>berferore</a:t>
            </a:r>
            <a:r>
              <a:rPr lang="en-GB"/>
              <a:t> </a:t>
            </a:r>
            <a:r>
              <a:rPr lang="en-GB" err="1"/>
              <a:t>quas</a:t>
            </a:r>
            <a:r>
              <a:rPr lang="en-GB"/>
              <a:t> et </a:t>
            </a:r>
            <a:r>
              <a:rPr lang="en-GB" err="1"/>
              <a:t>renis</a:t>
            </a:r>
            <a:r>
              <a:rPr lang="en-GB"/>
              <a:t> ates </a:t>
            </a:r>
            <a:r>
              <a:rPr lang="en-GB" err="1"/>
              <a:t>ducim</a:t>
            </a:r>
            <a:r>
              <a:rPr lang="en-GB"/>
              <a:t> </a:t>
            </a:r>
            <a:br>
              <a:rPr lang="en-GB"/>
            </a:br>
            <a:r>
              <a:rPr lang="en-GB"/>
              <a:t>qui </a:t>
            </a:r>
            <a:r>
              <a:rPr lang="en-GB" err="1"/>
              <a:t>voluptaque</a:t>
            </a:r>
            <a:r>
              <a:rPr lang="en-GB"/>
              <a:t>.</a:t>
            </a:r>
          </a:p>
          <a:p>
            <a:pPr lvl="1"/>
            <a:endParaRPr lang="en-GB"/>
          </a:p>
          <a:p>
            <a:pPr lvl="1"/>
            <a:endParaRPr lang="en-GB"/>
          </a:p>
        </p:txBody>
      </p:sp>
      <p:sp>
        <p:nvSpPr>
          <p:cNvPr id="2" name="Text Placeholder 2">
            <a:extLst>
              <a:ext uri="{FF2B5EF4-FFF2-40B4-BE49-F238E27FC236}">
                <a16:creationId xmlns:a16="http://schemas.microsoft.com/office/drawing/2014/main" id="{33757808-C348-01A0-66BE-D7028C52B1EF}"/>
              </a:ext>
            </a:extLst>
          </p:cNvPr>
          <p:cNvSpPr>
            <a:spLocks noGrp="1"/>
          </p:cNvSpPr>
          <p:nvPr>
            <p:ph type="body" sz="quarter" idx="16" hasCustomPrompt="1"/>
          </p:nvPr>
        </p:nvSpPr>
        <p:spPr>
          <a:xfrm>
            <a:off x="673100" y="1665288"/>
            <a:ext cx="11063288" cy="554476"/>
          </a:xfrm>
          <a:prstGeom prst="rect">
            <a:avLst/>
          </a:prstGeom>
        </p:spPr>
        <p:txBody>
          <a:bodyPr lIns="0" tIns="0" rIns="0" bIns="0" anchor="t" anchorCtr="0"/>
          <a:lstStyle>
            <a:lvl1pPr marL="0" indent="0">
              <a:lnSpc>
                <a:spcPct val="75000"/>
              </a:lnSpc>
              <a:spcBef>
                <a:spcPts val="0"/>
              </a:spcBef>
              <a:buFontTx/>
              <a:buNone/>
              <a:defRPr sz="48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LARGER HEADING</a:t>
            </a:r>
          </a:p>
        </p:txBody>
      </p:sp>
    </p:spTree>
    <p:extLst>
      <p:ext uri="{BB962C8B-B14F-4D97-AF65-F5344CB8AC3E}">
        <p14:creationId xmlns:p14="http://schemas.microsoft.com/office/powerpoint/2010/main" val="28580096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le Style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3FDF7C91-86BE-2FC6-45EF-4A0CD8891DEF}"/>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1"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36388" y="6518366"/>
            <a:ext cx="359612"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2" name="Text Placeholder 13">
            <a:extLst>
              <a:ext uri="{FF2B5EF4-FFF2-40B4-BE49-F238E27FC236}">
                <a16:creationId xmlns:a16="http://schemas.microsoft.com/office/drawing/2014/main" id="{B323011C-889E-40FB-9049-ADF73277EB1E}"/>
              </a:ext>
            </a:extLst>
          </p:cNvPr>
          <p:cNvSpPr>
            <a:spLocks noGrp="1"/>
          </p:cNvSpPr>
          <p:nvPr>
            <p:ph type="body" sz="quarter" idx="13" hasCustomPrompt="1"/>
          </p:nvPr>
        </p:nvSpPr>
        <p:spPr>
          <a:xfrm>
            <a:off x="6340381" y="2470581"/>
            <a:ext cx="5400000" cy="900000"/>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600"/>
              </a:spcAft>
              <a:buClr>
                <a:srgbClr val="EB1852"/>
              </a:buClr>
              <a:buFont typeface="Raleway" panose="020B0503030101060003" pitchFamily="34" charset="77"/>
              <a:buNone/>
              <a:defRPr sz="1100" b="1">
                <a:solidFill>
                  <a:srgbClr val="071D49"/>
                </a:solidFill>
                <a:latin typeface="Raleway" panose="020B0503030101060003" pitchFamily="34" charset="0"/>
              </a:defRPr>
            </a:lvl3pPr>
            <a:lvl4pPr marL="252000" indent="-252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Table Title</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p:txBody>
      </p:sp>
      <p:sp>
        <p:nvSpPr>
          <p:cNvPr id="14" name="Text Placeholder 13">
            <a:extLst>
              <a:ext uri="{FF2B5EF4-FFF2-40B4-BE49-F238E27FC236}">
                <a16:creationId xmlns:a16="http://schemas.microsoft.com/office/drawing/2014/main" id="{B323011C-889E-40FB-9049-ADF73277EB1E}"/>
              </a:ext>
            </a:extLst>
          </p:cNvPr>
          <p:cNvSpPr>
            <a:spLocks noGrp="1"/>
          </p:cNvSpPr>
          <p:nvPr>
            <p:ph type="body" sz="quarter" idx="14" hasCustomPrompt="1"/>
          </p:nvPr>
        </p:nvSpPr>
        <p:spPr>
          <a:xfrm>
            <a:off x="673100" y="2470581"/>
            <a:ext cx="5400000" cy="900000"/>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600"/>
              </a:spcAft>
              <a:buClr>
                <a:srgbClr val="EB1852"/>
              </a:buClr>
              <a:buFont typeface="Raleway" panose="020B0503030101060003" pitchFamily="34" charset="77"/>
              <a:buNone/>
              <a:defRPr sz="1100" b="1">
                <a:solidFill>
                  <a:srgbClr val="071D49"/>
                </a:solidFill>
                <a:latin typeface="Raleway" panose="020B0503030101060003" pitchFamily="34" charset="0"/>
              </a:defRPr>
            </a:lvl3pPr>
            <a:lvl4pPr marL="252000" indent="-252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Table Title</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p:txBody>
      </p:sp>
      <p:sp>
        <p:nvSpPr>
          <p:cNvPr id="16" name="Text Placeholder 4">
            <a:extLst>
              <a:ext uri="{FF2B5EF4-FFF2-40B4-BE49-F238E27FC236}">
                <a16:creationId xmlns:a16="http://schemas.microsoft.com/office/drawing/2014/main" id="{519C3AF5-3EC7-42EB-9305-F88F96B8C896}"/>
              </a:ext>
            </a:extLst>
          </p:cNvPr>
          <p:cNvSpPr>
            <a:spLocks noGrp="1"/>
          </p:cNvSpPr>
          <p:nvPr>
            <p:ph type="body" sz="quarter" idx="15"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sp>
        <p:nvSpPr>
          <p:cNvPr id="2" name="TextBox 1">
            <a:extLst>
              <a:ext uri="{FF2B5EF4-FFF2-40B4-BE49-F238E27FC236}">
                <a16:creationId xmlns:a16="http://schemas.microsoft.com/office/drawing/2014/main" id="{9C9A0790-2F6F-CA4F-ADE5-B249464E583C}"/>
              </a:ext>
            </a:extLst>
          </p:cNvPr>
          <p:cNvSpPr txBox="1"/>
          <p:nvPr userDrawn="1"/>
        </p:nvSpPr>
        <p:spPr>
          <a:xfrm>
            <a:off x="2241755" y="1386348"/>
            <a:ext cx="0" cy="0"/>
          </a:xfrm>
          <a:prstGeom prst="rect">
            <a:avLst/>
          </a:prstGeom>
          <a:noFill/>
        </p:spPr>
        <p:txBody>
          <a:bodyPr wrap="none" lIns="0" tIns="0" rIns="0" bIns="0" rtlCol="0">
            <a:noAutofit/>
          </a:bodyPr>
          <a:lstStyle/>
          <a:p>
            <a:pPr algn="l"/>
            <a:endParaRPr lang="en-US"/>
          </a:p>
        </p:txBody>
      </p:sp>
      <p:pic>
        <p:nvPicPr>
          <p:cNvPr id="19" name="Graphic 18">
            <a:extLst>
              <a:ext uri="{FF2B5EF4-FFF2-40B4-BE49-F238E27FC236}">
                <a16:creationId xmlns:a16="http://schemas.microsoft.com/office/drawing/2014/main" id="{EB34DE06-EC10-0463-0416-ACDDBD49C482}"/>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 name="Text Placeholder 2">
            <a:extLst>
              <a:ext uri="{FF2B5EF4-FFF2-40B4-BE49-F238E27FC236}">
                <a16:creationId xmlns:a16="http://schemas.microsoft.com/office/drawing/2014/main" id="{DCD2F6EC-D3BA-F055-DA86-2582C57DD508}"/>
              </a:ext>
            </a:extLst>
          </p:cNvPr>
          <p:cNvSpPr>
            <a:spLocks noGrp="1"/>
          </p:cNvSpPr>
          <p:nvPr>
            <p:ph type="body" sz="quarter" idx="20" hasCustomPrompt="1"/>
          </p:nvPr>
        </p:nvSpPr>
        <p:spPr>
          <a:xfrm>
            <a:off x="673100" y="1665288"/>
            <a:ext cx="11063288"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TABLE STYLE</a:t>
            </a:r>
          </a:p>
        </p:txBody>
      </p:sp>
    </p:spTree>
    <p:extLst>
      <p:ext uri="{BB962C8B-B14F-4D97-AF65-F5344CB8AC3E}">
        <p14:creationId xmlns:p14="http://schemas.microsoft.com/office/powerpoint/2010/main" val="454380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ph Style ">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48C71F4-F4E0-A2CB-D0B5-5728E8403B16}"/>
              </a:ext>
            </a:extLst>
          </p:cNvPr>
          <p:cNvPicPr>
            <a:picLocks noChangeAspect="1"/>
          </p:cNvPicPr>
          <p:nvPr userDrawn="1"/>
        </p:nvPicPr>
        <p:blipFill rotWithShape="1">
          <a:blip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0"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36388" y="6518366"/>
            <a:ext cx="359612"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2" name="Text Placeholder 13">
            <a:extLst>
              <a:ext uri="{FF2B5EF4-FFF2-40B4-BE49-F238E27FC236}">
                <a16:creationId xmlns:a16="http://schemas.microsoft.com/office/drawing/2014/main" id="{B323011C-889E-40FB-9049-ADF73277EB1E}"/>
              </a:ext>
            </a:extLst>
          </p:cNvPr>
          <p:cNvSpPr>
            <a:spLocks noGrp="1"/>
          </p:cNvSpPr>
          <p:nvPr>
            <p:ph type="body" sz="quarter" idx="14" hasCustomPrompt="1"/>
          </p:nvPr>
        </p:nvSpPr>
        <p:spPr>
          <a:xfrm>
            <a:off x="673099" y="2470581"/>
            <a:ext cx="3420000" cy="900000"/>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600"/>
              </a:spcAft>
              <a:buClr>
                <a:srgbClr val="EB1852"/>
              </a:buClr>
              <a:buFont typeface="Raleway" panose="020B0503030101060003" pitchFamily="34" charset="77"/>
              <a:buNone/>
              <a:defRPr sz="1100" b="1">
                <a:solidFill>
                  <a:srgbClr val="071D49"/>
                </a:solidFill>
                <a:latin typeface="Raleway" panose="020B0503030101060003" pitchFamily="34" charset="0"/>
              </a:defRPr>
            </a:lvl3pPr>
            <a:lvl4pPr marL="252000" indent="-252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Chart Title</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p:txBody>
      </p:sp>
      <p:sp>
        <p:nvSpPr>
          <p:cNvPr id="17" name="Text Placeholder 13">
            <a:extLst>
              <a:ext uri="{FF2B5EF4-FFF2-40B4-BE49-F238E27FC236}">
                <a16:creationId xmlns:a16="http://schemas.microsoft.com/office/drawing/2014/main" id="{B323011C-889E-40FB-9049-ADF73277EB1E}"/>
              </a:ext>
            </a:extLst>
          </p:cNvPr>
          <p:cNvSpPr>
            <a:spLocks noGrp="1"/>
          </p:cNvSpPr>
          <p:nvPr>
            <p:ph type="body" sz="quarter" idx="15" hasCustomPrompt="1"/>
          </p:nvPr>
        </p:nvSpPr>
        <p:spPr>
          <a:xfrm>
            <a:off x="4493950" y="2470581"/>
            <a:ext cx="3420000" cy="900000"/>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600"/>
              </a:spcAft>
              <a:buClr>
                <a:srgbClr val="EB1852"/>
              </a:buClr>
              <a:buFont typeface="Raleway" panose="020B0503030101060003" pitchFamily="34" charset="77"/>
              <a:buNone/>
              <a:defRPr sz="1100" b="1">
                <a:solidFill>
                  <a:srgbClr val="071D49"/>
                </a:solidFill>
                <a:latin typeface="Raleway" panose="020B0503030101060003" pitchFamily="34" charset="0"/>
              </a:defRPr>
            </a:lvl3pPr>
            <a:lvl4pPr marL="252000" indent="-252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Chart Title</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p:txBody>
      </p:sp>
      <p:sp>
        <p:nvSpPr>
          <p:cNvPr id="19" name="Text Placeholder 13">
            <a:extLst>
              <a:ext uri="{FF2B5EF4-FFF2-40B4-BE49-F238E27FC236}">
                <a16:creationId xmlns:a16="http://schemas.microsoft.com/office/drawing/2014/main" id="{B323011C-889E-40FB-9049-ADF73277EB1E}"/>
              </a:ext>
            </a:extLst>
          </p:cNvPr>
          <p:cNvSpPr>
            <a:spLocks noGrp="1"/>
          </p:cNvSpPr>
          <p:nvPr>
            <p:ph type="body" sz="quarter" idx="16" hasCustomPrompt="1"/>
          </p:nvPr>
        </p:nvSpPr>
        <p:spPr>
          <a:xfrm>
            <a:off x="8316388" y="2470581"/>
            <a:ext cx="3420000" cy="900000"/>
          </a:xfrm>
          <a:prstGeom prst="rect">
            <a:avLst/>
          </a:prstGeom>
        </p:spPr>
        <p:txBody>
          <a:bodyPr wrap="square" lIns="0" tIns="0" rIns="0" bIns="0">
            <a:noAutofit/>
          </a:bodyPr>
          <a:lstStyle>
            <a:lvl1pPr marL="0" indent="0">
              <a:lnSpc>
                <a:spcPct val="100000"/>
              </a:lnSpc>
              <a:spcBef>
                <a:spcPts val="0"/>
              </a:spcBef>
              <a:spcAft>
                <a:spcPts val="900"/>
              </a:spcAft>
              <a:buNone/>
              <a:defRPr sz="1100" b="1" spc="-50" baseline="0">
                <a:solidFill>
                  <a:schemeClr val="accent2"/>
                </a:solidFill>
                <a:latin typeface="Raleway" panose="020B0503030101060003" pitchFamily="34" charset="0"/>
              </a:defRPr>
            </a:lvl1pPr>
            <a:lvl2pPr marL="0" indent="0">
              <a:lnSpc>
                <a:spcPct val="100000"/>
              </a:lnSpc>
              <a:spcBef>
                <a:spcPts val="0"/>
              </a:spcBef>
              <a:spcAft>
                <a:spcPts val="1200"/>
              </a:spcAft>
              <a:buClr>
                <a:srgbClr val="EB1852"/>
              </a:buClr>
              <a:buFont typeface="Raleway" panose="020B0503030101060003" pitchFamily="34" charset="77"/>
              <a:buNone/>
              <a:defRPr sz="1100">
                <a:solidFill>
                  <a:schemeClr val="accent2"/>
                </a:solidFill>
                <a:latin typeface="Raleway" panose="020B0503030101060003" pitchFamily="34" charset="0"/>
              </a:defRPr>
            </a:lvl2pPr>
            <a:lvl3pPr marL="0" indent="0">
              <a:lnSpc>
                <a:spcPct val="100000"/>
              </a:lnSpc>
              <a:spcBef>
                <a:spcPts val="0"/>
              </a:spcBef>
              <a:spcAft>
                <a:spcPts val="1600"/>
              </a:spcAft>
              <a:buClr>
                <a:srgbClr val="EB1852"/>
              </a:buClr>
              <a:buFont typeface="Raleway" panose="020B0503030101060003" pitchFamily="34" charset="77"/>
              <a:buNone/>
              <a:defRPr sz="1100" b="1">
                <a:solidFill>
                  <a:srgbClr val="071D49"/>
                </a:solidFill>
                <a:latin typeface="Raleway" panose="020B0503030101060003" pitchFamily="34" charset="0"/>
              </a:defRPr>
            </a:lvl3pPr>
            <a:lvl4pPr marL="252000" indent="-252000">
              <a:lnSpc>
                <a:spcPct val="100000"/>
              </a:lnSpc>
              <a:spcBef>
                <a:spcPts val="0"/>
              </a:spcBef>
              <a:spcAft>
                <a:spcPts val="300"/>
              </a:spcAft>
              <a:buClr>
                <a:srgbClr val="EB1852"/>
              </a:buClr>
              <a:buFont typeface="Raleway" panose="020B0503030101060003" pitchFamily="34" charset="77"/>
              <a:buChar char="/"/>
              <a:defRPr sz="1100">
                <a:solidFill>
                  <a:srgbClr val="071D49"/>
                </a:solidFill>
                <a:latin typeface="Raleway" panose="020B0503030101060003" pitchFamily="34" charset="0"/>
              </a:defRPr>
            </a:lvl4pPr>
            <a:lvl5pPr marL="0" indent="0">
              <a:lnSpc>
                <a:spcPct val="100000"/>
              </a:lnSpc>
              <a:spcBef>
                <a:spcPts val="0"/>
              </a:spcBef>
              <a:spcAft>
                <a:spcPts val="200"/>
              </a:spcAft>
              <a:buNone/>
              <a:defRPr sz="850" b="1">
                <a:solidFill>
                  <a:srgbClr val="E40046"/>
                </a:solidFill>
                <a:latin typeface="Raleway" panose="020B0503030101060003" pitchFamily="34" charset="0"/>
              </a:defRPr>
            </a:lvl5pPr>
            <a:lvl6pPr marL="0" indent="0">
              <a:lnSpc>
                <a:spcPct val="100000"/>
              </a:lnSpc>
              <a:spcBef>
                <a:spcPts val="0"/>
              </a:spcBef>
              <a:buNone/>
              <a:defRPr sz="850">
                <a:solidFill>
                  <a:srgbClr val="071D49"/>
                </a:solidFill>
                <a:latin typeface="Raleway" panose="020B0503030101060003" pitchFamily="34" charset="0"/>
              </a:defRPr>
            </a:lvl6pPr>
          </a:lstStyle>
          <a:p>
            <a:pPr lvl="0"/>
            <a:r>
              <a:rPr lang="en-GB"/>
              <a:t>Chart Title</a:t>
            </a:r>
          </a:p>
          <a:p>
            <a:pPr lvl="1"/>
            <a:r>
              <a:rPr lang="en-GB"/>
              <a:t>Body copy style, </a:t>
            </a:r>
            <a:r>
              <a:rPr lang="en-GB" err="1"/>
              <a:t>molore</a:t>
            </a:r>
            <a:r>
              <a:rPr lang="en-GB"/>
              <a:t> </a:t>
            </a:r>
            <a:r>
              <a:rPr lang="en-GB" err="1"/>
              <a:t>nos</a:t>
            </a:r>
            <a:r>
              <a:rPr lang="en-GB"/>
              <a:t> pa et </a:t>
            </a:r>
            <a:r>
              <a:rPr lang="en-GB" err="1"/>
              <a:t>volupta</a:t>
            </a:r>
            <a:r>
              <a:rPr lang="en-GB"/>
              <a:t> </a:t>
            </a:r>
            <a:r>
              <a:rPr lang="en-GB" err="1"/>
              <a:t>tenitate</a:t>
            </a:r>
            <a:r>
              <a:rPr lang="en-GB"/>
              <a:t> </a:t>
            </a:r>
            <a:r>
              <a:rPr lang="en-GB" err="1"/>
              <a:t>conem</a:t>
            </a:r>
            <a:r>
              <a:rPr lang="en-GB"/>
              <a:t> rem que </a:t>
            </a:r>
            <a:r>
              <a:rPr lang="en-GB" err="1"/>
              <a:t>serspietus</a:t>
            </a:r>
            <a:r>
              <a:rPr lang="en-GB"/>
              <a:t> </a:t>
            </a:r>
            <a:r>
              <a:rPr lang="en-GB" err="1"/>
              <a:t>aut</a:t>
            </a:r>
            <a:r>
              <a:rPr lang="en-GB"/>
              <a:t> </a:t>
            </a:r>
            <a:r>
              <a:rPr lang="en-GB" err="1"/>
              <a:t>maios</a:t>
            </a:r>
            <a:r>
              <a:rPr lang="en-GB"/>
              <a:t>  </a:t>
            </a:r>
            <a:r>
              <a:rPr lang="en-GB" err="1"/>
              <a:t>rerit</a:t>
            </a:r>
            <a:r>
              <a:rPr lang="en-GB"/>
              <a:t> </a:t>
            </a:r>
            <a:r>
              <a:rPr lang="en-GB" err="1"/>
              <a:t>estemped</a:t>
            </a:r>
            <a:r>
              <a:rPr lang="en-GB"/>
              <a:t> </a:t>
            </a:r>
            <a:r>
              <a:rPr lang="en-GB" err="1"/>
              <a:t>erita</a:t>
            </a:r>
            <a:r>
              <a:rPr lang="en-GB"/>
              <a:t> </a:t>
            </a:r>
            <a:r>
              <a:rPr lang="en-GB" err="1"/>
              <a:t>prerior</a:t>
            </a:r>
            <a:r>
              <a:rPr lang="en-GB"/>
              <a:t> </a:t>
            </a:r>
            <a:r>
              <a:rPr lang="en-GB" err="1"/>
              <a:t>molum</a:t>
            </a:r>
            <a:r>
              <a:rPr lang="en-GB"/>
              <a:t> hit, </a:t>
            </a:r>
            <a:r>
              <a:rPr lang="en-GB" err="1"/>
              <a:t>optiassum</a:t>
            </a:r>
            <a:r>
              <a:rPr lang="en-GB"/>
              <a:t>.</a:t>
            </a:r>
          </a:p>
        </p:txBody>
      </p:sp>
      <p:sp>
        <p:nvSpPr>
          <p:cNvPr id="15" name="Text Placeholder 4">
            <a:extLst>
              <a:ext uri="{FF2B5EF4-FFF2-40B4-BE49-F238E27FC236}">
                <a16:creationId xmlns:a16="http://schemas.microsoft.com/office/drawing/2014/main" id="{46B22A70-0A4A-4DAF-A185-B7FDC8418E54}"/>
              </a:ext>
            </a:extLst>
          </p:cNvPr>
          <p:cNvSpPr>
            <a:spLocks noGrp="1"/>
          </p:cNvSpPr>
          <p:nvPr>
            <p:ph type="body" sz="quarter" idx="13"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pic>
        <p:nvPicPr>
          <p:cNvPr id="20" name="Graphic 19">
            <a:extLst>
              <a:ext uri="{FF2B5EF4-FFF2-40B4-BE49-F238E27FC236}">
                <a16:creationId xmlns:a16="http://schemas.microsoft.com/office/drawing/2014/main" id="{6014818F-1C05-7779-41B9-26A1A8B077AB}"/>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2" name="Text Placeholder 2">
            <a:extLst>
              <a:ext uri="{FF2B5EF4-FFF2-40B4-BE49-F238E27FC236}">
                <a16:creationId xmlns:a16="http://schemas.microsoft.com/office/drawing/2014/main" id="{E3BF2394-0E9B-FE84-16BF-B46A65DEE27F}"/>
              </a:ext>
            </a:extLst>
          </p:cNvPr>
          <p:cNvSpPr>
            <a:spLocks noGrp="1"/>
          </p:cNvSpPr>
          <p:nvPr>
            <p:ph type="body" sz="quarter" idx="20" hasCustomPrompt="1"/>
          </p:nvPr>
        </p:nvSpPr>
        <p:spPr>
          <a:xfrm>
            <a:off x="673100" y="1665288"/>
            <a:ext cx="11063288" cy="473552"/>
          </a:xfrm>
          <a:prstGeom prst="rect">
            <a:avLst/>
          </a:prstGeom>
        </p:spPr>
        <p:txBody>
          <a:bodyPr lIns="0" tIns="0" rIns="0" bIns="0" anchor="t" anchorCtr="0"/>
          <a:lstStyle>
            <a:lvl1pPr marL="0" indent="0">
              <a:lnSpc>
                <a:spcPct val="75000"/>
              </a:lnSpc>
              <a:spcBef>
                <a:spcPts val="0"/>
              </a:spcBef>
              <a:buFontTx/>
              <a:buNone/>
              <a:defRPr sz="2500" b="1" i="0">
                <a:solidFill>
                  <a:srgbClr val="EB1852"/>
                </a:solidFill>
                <a:latin typeface="+mj-lt"/>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a:t>GRAPH STYLE</a:t>
            </a:r>
          </a:p>
          <a:p>
            <a:pPr lvl="0"/>
            <a:endParaRPr lang="en-US"/>
          </a:p>
        </p:txBody>
      </p:sp>
    </p:spTree>
    <p:extLst>
      <p:ext uri="{BB962C8B-B14F-4D97-AF65-F5344CB8AC3E}">
        <p14:creationId xmlns:p14="http://schemas.microsoft.com/office/powerpoint/2010/main" val="326609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Divider 1 - Dark Blue">
    <p:spTree>
      <p:nvGrpSpPr>
        <p:cNvPr id="1" name=""/>
        <p:cNvGrpSpPr/>
        <p:nvPr/>
      </p:nvGrpSpPr>
      <p:grpSpPr>
        <a:xfrm>
          <a:off x="0" y="0"/>
          <a:ext cx="0" cy="0"/>
          <a:chOff x="0" y="0"/>
          <a:chExt cx="0" cy="0"/>
        </a:xfrm>
      </p:grpSpPr>
      <p:sp>
        <p:nvSpPr>
          <p:cNvPr id="7" name="Rectangle 6"/>
          <p:cNvSpPr/>
          <p:nvPr userDrawn="1"/>
        </p:nvSpPr>
        <p:spPr>
          <a:xfrm>
            <a:off x="0" y="0"/>
            <a:ext cx="12192000" cy="6857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6">
            <a:extLst>
              <a:ext uri="{FF2B5EF4-FFF2-40B4-BE49-F238E27FC236}">
                <a16:creationId xmlns:a16="http://schemas.microsoft.com/office/drawing/2014/main" id="{4A5BB045-01BE-4F77-8C62-B342614274BC}"/>
              </a:ext>
            </a:extLst>
          </p:cNvPr>
          <p:cNvSpPr>
            <a:spLocks noGrp="1"/>
          </p:cNvSpPr>
          <p:nvPr>
            <p:ph type="body" sz="quarter" idx="10" hasCustomPrompt="1"/>
          </p:nvPr>
        </p:nvSpPr>
        <p:spPr>
          <a:xfrm>
            <a:off x="900000" y="3348000"/>
            <a:ext cx="9232774" cy="1948859"/>
          </a:xfrm>
          <a:prstGeom prst="rect">
            <a:avLst/>
          </a:prstGeom>
        </p:spPr>
        <p:txBody>
          <a:bodyPr lIns="0" tIns="0" rIns="0" bIns="0">
            <a:noAutofit/>
          </a:bodyPr>
          <a:lstStyle>
            <a:lvl1pPr marL="0" indent="0">
              <a:lnSpc>
                <a:spcPct val="75000"/>
              </a:lnSpc>
              <a:spcBef>
                <a:spcPts val="0"/>
              </a:spcBef>
              <a:buNone/>
              <a:defRPr sz="5500" b="1" i="0" spc="-80" baseline="0">
                <a:solidFill>
                  <a:schemeClr val="bg1"/>
                </a:solidFill>
                <a:latin typeface="+mj-lt"/>
                <a:ea typeface="Breakthrough 2022" panose="02060603040202040303"/>
                <a:cs typeface="Breakthrough 2022" panose="02060603040202040303"/>
              </a:defRPr>
            </a:lvl1pPr>
          </a:lstStyle>
          <a:p>
            <a:pPr lvl="0"/>
            <a:r>
              <a:rPr lang="en-GB"/>
              <a:t>DIVIDER HEADING</a:t>
            </a:r>
          </a:p>
        </p:txBody>
      </p:sp>
      <p:pic>
        <p:nvPicPr>
          <p:cNvPr id="8" name="Graphic 7">
            <a:extLst>
              <a:ext uri="{FF2B5EF4-FFF2-40B4-BE49-F238E27FC236}">
                <a16:creationId xmlns:a16="http://schemas.microsoft.com/office/drawing/2014/main" id="{A25F1295-9D85-EACA-E411-FF92C2F174E2}"/>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Tree>
    <p:extLst>
      <p:ext uri="{BB962C8B-B14F-4D97-AF65-F5344CB8AC3E}">
        <p14:creationId xmlns:p14="http://schemas.microsoft.com/office/powerpoint/2010/main" val="19836296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Divider 1 - Dark Blue">
    <p:bg>
      <p:bgPr>
        <a:solidFill>
          <a:schemeClr val="accent2"/>
        </a:solidFill>
        <a:effectLst/>
      </p:bgPr>
    </p:bg>
    <p:spTree>
      <p:nvGrpSpPr>
        <p:cNvPr id="1" name=""/>
        <p:cNvGrpSpPr/>
        <p:nvPr/>
      </p:nvGrpSpPr>
      <p:grpSpPr>
        <a:xfrm>
          <a:off x="0" y="0"/>
          <a:ext cx="0" cy="0"/>
          <a:chOff x="0" y="0"/>
          <a:chExt cx="0" cy="0"/>
        </a:xfrm>
      </p:grpSpPr>
      <p:sp>
        <p:nvSpPr>
          <p:cNvPr id="9" name="Text Placeholder 16">
            <a:extLst>
              <a:ext uri="{FF2B5EF4-FFF2-40B4-BE49-F238E27FC236}">
                <a16:creationId xmlns:a16="http://schemas.microsoft.com/office/drawing/2014/main" id="{4A5BB045-01BE-4F77-8C62-B342614274BC}"/>
              </a:ext>
            </a:extLst>
          </p:cNvPr>
          <p:cNvSpPr>
            <a:spLocks noGrp="1"/>
          </p:cNvSpPr>
          <p:nvPr>
            <p:ph type="body" sz="quarter" idx="10" hasCustomPrompt="1"/>
          </p:nvPr>
        </p:nvSpPr>
        <p:spPr>
          <a:xfrm>
            <a:off x="2381769" y="4898134"/>
            <a:ext cx="3692006" cy="337755"/>
          </a:xfrm>
          <a:prstGeom prst="rect">
            <a:avLst/>
          </a:prstGeom>
        </p:spPr>
        <p:txBody>
          <a:bodyPr lIns="0" tIns="0" rIns="0" bIns="0">
            <a:noAutofit/>
          </a:bodyPr>
          <a:lstStyle>
            <a:lvl1pPr marL="0" indent="0">
              <a:lnSpc>
                <a:spcPct val="75000"/>
              </a:lnSpc>
              <a:spcBef>
                <a:spcPts val="0"/>
              </a:spcBef>
              <a:buNone/>
              <a:defRPr sz="5000" b="0" i="0" spc="-80" baseline="0">
                <a:solidFill>
                  <a:schemeClr val="bg1"/>
                </a:solidFill>
                <a:latin typeface="Breakthrough 2022" panose="02060603040202040303"/>
                <a:ea typeface="Breakthrough 2022" panose="02060603040202040303"/>
                <a:cs typeface="Breakthrough 2022" panose="02060603040202040303"/>
              </a:defRPr>
            </a:lvl1pPr>
          </a:lstStyle>
          <a:p>
            <a:pPr lvl="0"/>
            <a:r>
              <a:rPr lang="en-GB" err="1"/>
              <a:t>nAME</a:t>
            </a:r>
            <a:endParaRPr lang="en-GB"/>
          </a:p>
        </p:txBody>
      </p:sp>
      <p:pic>
        <p:nvPicPr>
          <p:cNvPr id="8" name="Graphic 7">
            <a:extLst>
              <a:ext uri="{FF2B5EF4-FFF2-40B4-BE49-F238E27FC236}">
                <a16:creationId xmlns:a16="http://schemas.microsoft.com/office/drawing/2014/main" id="{A25F1295-9D85-EACA-E411-FF92C2F174E2}"/>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2" name="Text Placeholder 16">
            <a:extLst>
              <a:ext uri="{FF2B5EF4-FFF2-40B4-BE49-F238E27FC236}">
                <a16:creationId xmlns:a16="http://schemas.microsoft.com/office/drawing/2014/main" id="{90960D03-3CC4-6F9E-BEAF-A0FD877EFDA6}"/>
              </a:ext>
            </a:extLst>
          </p:cNvPr>
          <p:cNvSpPr>
            <a:spLocks noGrp="1"/>
          </p:cNvSpPr>
          <p:nvPr>
            <p:ph type="body" sz="quarter" idx="11" hasCustomPrompt="1"/>
          </p:nvPr>
        </p:nvSpPr>
        <p:spPr>
          <a:xfrm>
            <a:off x="2381770" y="3931962"/>
            <a:ext cx="3692006" cy="1039016"/>
          </a:xfrm>
          <a:prstGeom prst="rect">
            <a:avLst/>
          </a:prstGeom>
        </p:spPr>
        <p:txBody>
          <a:bodyPr lIns="0" tIns="0" rIns="0" bIns="0" anchor="b">
            <a:noAutofit/>
          </a:bodyPr>
          <a:lstStyle>
            <a:lvl1pPr marL="0" indent="0">
              <a:lnSpc>
                <a:spcPct val="100000"/>
              </a:lnSpc>
              <a:spcBef>
                <a:spcPts val="0"/>
              </a:spcBef>
              <a:buNone/>
              <a:defRPr sz="5000" b="0" i="0" spc="-80" baseline="0">
                <a:solidFill>
                  <a:schemeClr val="accent4"/>
                </a:solidFill>
                <a:latin typeface="Breakthrough 2022" panose="02060603040202040303"/>
                <a:ea typeface="Breakthrough 2022" panose="02060603040202040303"/>
                <a:cs typeface="Breakthrough 2022" panose="02060603040202040303"/>
              </a:defRPr>
            </a:lvl1pPr>
          </a:lstStyle>
          <a:p>
            <a:pPr lvl="0"/>
            <a:r>
              <a:rPr lang="en-GB"/>
              <a:t>NAME</a:t>
            </a:r>
          </a:p>
        </p:txBody>
      </p:sp>
      <p:sp>
        <p:nvSpPr>
          <p:cNvPr id="5" name="Text Placeholder 4">
            <a:extLst>
              <a:ext uri="{FF2B5EF4-FFF2-40B4-BE49-F238E27FC236}">
                <a16:creationId xmlns:a16="http://schemas.microsoft.com/office/drawing/2014/main" id="{F1061630-379E-315F-0A59-615C88A1F55D}"/>
              </a:ext>
            </a:extLst>
          </p:cNvPr>
          <p:cNvSpPr>
            <a:spLocks noGrp="1"/>
          </p:cNvSpPr>
          <p:nvPr>
            <p:ph type="body" sz="quarter" idx="12" hasCustomPrompt="1"/>
          </p:nvPr>
        </p:nvSpPr>
        <p:spPr>
          <a:xfrm>
            <a:off x="2381769" y="5626917"/>
            <a:ext cx="3692006" cy="1039016"/>
          </a:xfrm>
          <a:prstGeom prst="rect">
            <a:avLst/>
          </a:prstGeom>
        </p:spPr>
        <p:txBody>
          <a:bodyPr lIns="0" tIns="0" rIns="0" bIns="0"/>
          <a:lstStyle>
            <a:lvl1pPr marL="0" indent="0">
              <a:lnSpc>
                <a:spcPct val="70000"/>
              </a:lnSpc>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stStyle>
          <a:p>
            <a:pPr lvl="0"/>
            <a:r>
              <a:rPr lang="en-GB"/>
              <a:t>Title</a:t>
            </a:r>
            <a:endParaRPr lang="en-US"/>
          </a:p>
        </p:txBody>
      </p:sp>
      <p:sp>
        <p:nvSpPr>
          <p:cNvPr id="34" name="Picture Placeholder 33">
            <a:extLst>
              <a:ext uri="{FF2B5EF4-FFF2-40B4-BE49-F238E27FC236}">
                <a16:creationId xmlns:a16="http://schemas.microsoft.com/office/drawing/2014/main" id="{B31D73CE-0EB1-4ECD-A850-FE41FB49DC1D}"/>
              </a:ext>
            </a:extLst>
          </p:cNvPr>
          <p:cNvSpPr>
            <a:spLocks noGrp="1"/>
          </p:cNvSpPr>
          <p:nvPr>
            <p:ph type="pic" sz="quarter" idx="13"/>
          </p:nvPr>
        </p:nvSpPr>
        <p:spPr>
          <a:xfrm>
            <a:off x="0" y="0"/>
            <a:ext cx="3756329" cy="6858000"/>
          </a:xfrm>
          <a:custGeom>
            <a:avLst/>
            <a:gdLst>
              <a:gd name="connsiteX0" fmla="*/ 700118 w 3756329"/>
              <a:gd name="connsiteY0" fmla="*/ 0 h 6858000"/>
              <a:gd name="connsiteX1" fmla="*/ 3756329 w 3756329"/>
              <a:gd name="connsiteY1" fmla="*/ 0 h 6858000"/>
              <a:gd name="connsiteX2" fmla="*/ 1237934 w 3756329"/>
              <a:gd name="connsiteY2" fmla="*/ 6858000 h 6858000"/>
              <a:gd name="connsiteX3" fmla="*/ 0 w 3756329"/>
              <a:gd name="connsiteY3" fmla="*/ 6858000 h 6858000"/>
              <a:gd name="connsiteX4" fmla="*/ 0 w 3756329"/>
              <a:gd name="connsiteY4" fmla="*/ 1906535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6329" h="6858000">
                <a:moveTo>
                  <a:pt x="700118" y="0"/>
                </a:moveTo>
                <a:lnTo>
                  <a:pt x="3756329" y="0"/>
                </a:lnTo>
                <a:lnTo>
                  <a:pt x="1237934" y="6858000"/>
                </a:lnTo>
                <a:lnTo>
                  <a:pt x="0" y="6858000"/>
                </a:lnTo>
                <a:lnTo>
                  <a:pt x="0" y="1906535"/>
                </a:lnTo>
                <a:close/>
              </a:path>
            </a:pathLst>
          </a:custGeom>
          <a:solidFill>
            <a:schemeClr val="tx2"/>
          </a:solidFill>
        </p:spPr>
        <p:txBody>
          <a:bodyPr wrap="square">
            <a:noAutofit/>
          </a:bodyPr>
          <a:lstStyle/>
          <a:p>
            <a:endParaRPr lang="en-US"/>
          </a:p>
        </p:txBody>
      </p:sp>
      <p:sp>
        <p:nvSpPr>
          <p:cNvPr id="39" name="Text Placeholder 16">
            <a:extLst>
              <a:ext uri="{FF2B5EF4-FFF2-40B4-BE49-F238E27FC236}">
                <a16:creationId xmlns:a16="http://schemas.microsoft.com/office/drawing/2014/main" id="{AB71E853-A57E-662E-59FB-B9D2118B3EBE}"/>
              </a:ext>
            </a:extLst>
          </p:cNvPr>
          <p:cNvSpPr>
            <a:spLocks noGrp="1"/>
          </p:cNvSpPr>
          <p:nvPr>
            <p:ph type="body" sz="quarter" idx="15" hasCustomPrompt="1"/>
          </p:nvPr>
        </p:nvSpPr>
        <p:spPr>
          <a:xfrm>
            <a:off x="6529700" y="1174273"/>
            <a:ext cx="3692006" cy="337755"/>
          </a:xfrm>
          <a:prstGeom prst="rect">
            <a:avLst/>
          </a:prstGeom>
        </p:spPr>
        <p:txBody>
          <a:bodyPr lIns="0" tIns="0" rIns="0" bIns="0">
            <a:noAutofit/>
          </a:bodyPr>
          <a:lstStyle>
            <a:lvl1pPr marL="0" indent="0">
              <a:lnSpc>
                <a:spcPct val="75000"/>
              </a:lnSpc>
              <a:spcBef>
                <a:spcPts val="0"/>
              </a:spcBef>
              <a:buNone/>
              <a:defRPr sz="5000" b="0" i="0" spc="-80" baseline="0">
                <a:solidFill>
                  <a:schemeClr val="bg1"/>
                </a:solidFill>
                <a:latin typeface="Breakthrough 2022" panose="02060603040202040303"/>
                <a:ea typeface="Breakthrough 2022" panose="02060603040202040303"/>
                <a:cs typeface="Breakthrough 2022" panose="02060603040202040303"/>
              </a:defRPr>
            </a:lvl1pPr>
          </a:lstStyle>
          <a:p>
            <a:pPr lvl="0"/>
            <a:r>
              <a:rPr lang="en-GB" err="1"/>
              <a:t>nAME</a:t>
            </a:r>
            <a:endParaRPr lang="en-GB"/>
          </a:p>
        </p:txBody>
      </p:sp>
      <p:sp>
        <p:nvSpPr>
          <p:cNvPr id="40" name="Text Placeholder 16">
            <a:extLst>
              <a:ext uri="{FF2B5EF4-FFF2-40B4-BE49-F238E27FC236}">
                <a16:creationId xmlns:a16="http://schemas.microsoft.com/office/drawing/2014/main" id="{0EEBB173-23C2-8706-2303-16C157B15CA5}"/>
              </a:ext>
            </a:extLst>
          </p:cNvPr>
          <p:cNvSpPr>
            <a:spLocks noGrp="1"/>
          </p:cNvSpPr>
          <p:nvPr>
            <p:ph type="body" sz="quarter" idx="16" hasCustomPrompt="1"/>
          </p:nvPr>
        </p:nvSpPr>
        <p:spPr>
          <a:xfrm>
            <a:off x="6529701" y="208101"/>
            <a:ext cx="3692006" cy="1039016"/>
          </a:xfrm>
          <a:prstGeom prst="rect">
            <a:avLst/>
          </a:prstGeom>
        </p:spPr>
        <p:txBody>
          <a:bodyPr lIns="0" tIns="0" rIns="0" bIns="0" anchor="b">
            <a:noAutofit/>
          </a:bodyPr>
          <a:lstStyle>
            <a:lvl1pPr marL="0" indent="0">
              <a:lnSpc>
                <a:spcPct val="100000"/>
              </a:lnSpc>
              <a:spcBef>
                <a:spcPts val="0"/>
              </a:spcBef>
              <a:buNone/>
              <a:defRPr sz="5000" b="0" i="0" spc="-80" baseline="0">
                <a:solidFill>
                  <a:schemeClr val="accent4"/>
                </a:solidFill>
                <a:latin typeface="Breakthrough 2022" panose="02060603040202040303"/>
                <a:ea typeface="Breakthrough 2022" panose="02060603040202040303"/>
                <a:cs typeface="Breakthrough 2022" panose="02060603040202040303"/>
              </a:defRPr>
            </a:lvl1pPr>
          </a:lstStyle>
          <a:p>
            <a:pPr lvl="0"/>
            <a:r>
              <a:rPr lang="en-GB"/>
              <a:t>NAME</a:t>
            </a:r>
          </a:p>
        </p:txBody>
      </p:sp>
      <p:sp>
        <p:nvSpPr>
          <p:cNvPr id="41" name="Text Placeholder 4">
            <a:extLst>
              <a:ext uri="{FF2B5EF4-FFF2-40B4-BE49-F238E27FC236}">
                <a16:creationId xmlns:a16="http://schemas.microsoft.com/office/drawing/2014/main" id="{C87711F1-AC00-48D9-7907-3EDF13B8DB3E}"/>
              </a:ext>
            </a:extLst>
          </p:cNvPr>
          <p:cNvSpPr>
            <a:spLocks noGrp="1"/>
          </p:cNvSpPr>
          <p:nvPr>
            <p:ph type="body" sz="quarter" idx="17" hasCustomPrompt="1"/>
          </p:nvPr>
        </p:nvSpPr>
        <p:spPr>
          <a:xfrm>
            <a:off x="6529700" y="1903056"/>
            <a:ext cx="3692006" cy="1039016"/>
          </a:xfrm>
          <a:prstGeom prst="rect">
            <a:avLst/>
          </a:prstGeom>
        </p:spPr>
        <p:txBody>
          <a:bodyPr lIns="0" tIns="0" rIns="0" bIns="0"/>
          <a:lstStyle>
            <a:lvl1pPr marL="0" indent="0">
              <a:lnSpc>
                <a:spcPct val="70000"/>
              </a:lnSpc>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stStyle>
          <a:p>
            <a:pPr lvl="0"/>
            <a:r>
              <a:rPr lang="en-GB"/>
              <a:t>Title</a:t>
            </a:r>
            <a:endParaRPr lang="en-US"/>
          </a:p>
        </p:txBody>
      </p:sp>
      <p:sp>
        <p:nvSpPr>
          <p:cNvPr id="48" name="Picture Placeholder 47">
            <a:extLst>
              <a:ext uri="{FF2B5EF4-FFF2-40B4-BE49-F238E27FC236}">
                <a16:creationId xmlns:a16="http://schemas.microsoft.com/office/drawing/2014/main" id="{18EAE0C1-509C-305B-724C-9F2BF86559F8}"/>
              </a:ext>
            </a:extLst>
          </p:cNvPr>
          <p:cNvSpPr>
            <a:spLocks noGrp="1"/>
          </p:cNvSpPr>
          <p:nvPr>
            <p:ph type="pic" sz="quarter" idx="18"/>
          </p:nvPr>
        </p:nvSpPr>
        <p:spPr>
          <a:xfrm>
            <a:off x="8293182" y="0"/>
            <a:ext cx="3898819" cy="6858000"/>
          </a:xfrm>
          <a:custGeom>
            <a:avLst/>
            <a:gdLst>
              <a:gd name="connsiteX0" fmla="*/ 2495599 w 3898819"/>
              <a:gd name="connsiteY0" fmla="*/ 0 h 6858000"/>
              <a:gd name="connsiteX1" fmla="*/ 3898819 w 3898819"/>
              <a:gd name="connsiteY1" fmla="*/ 0 h 6858000"/>
              <a:gd name="connsiteX2" fmla="*/ 3898819 w 3898819"/>
              <a:gd name="connsiteY2" fmla="*/ 5042001 h 6858000"/>
              <a:gd name="connsiteX3" fmla="*/ 3898818 w 3898819"/>
              <a:gd name="connsiteY3" fmla="*/ 5042004 h 6858000"/>
              <a:gd name="connsiteX4" fmla="*/ 3898818 w 3898819"/>
              <a:gd name="connsiteY4" fmla="*/ 6858000 h 6858000"/>
              <a:gd name="connsiteX5" fmla="*/ 3237984 w 3898819"/>
              <a:gd name="connsiteY5" fmla="*/ 6858000 h 6858000"/>
              <a:gd name="connsiteX6" fmla="*/ 1492288 w 3898819"/>
              <a:gd name="connsiteY6" fmla="*/ 6858000 h 6858000"/>
              <a:gd name="connsiteX7" fmla="*/ 0 w 389881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98819" h="6858000">
                <a:moveTo>
                  <a:pt x="2495599" y="0"/>
                </a:moveTo>
                <a:lnTo>
                  <a:pt x="3898819" y="0"/>
                </a:lnTo>
                <a:lnTo>
                  <a:pt x="3898819" y="5042001"/>
                </a:lnTo>
                <a:lnTo>
                  <a:pt x="3898818" y="5042004"/>
                </a:lnTo>
                <a:lnTo>
                  <a:pt x="3898818" y="6858000"/>
                </a:lnTo>
                <a:lnTo>
                  <a:pt x="3237984" y="6858000"/>
                </a:lnTo>
                <a:lnTo>
                  <a:pt x="1492288" y="6858000"/>
                </a:lnTo>
                <a:lnTo>
                  <a:pt x="0" y="6858000"/>
                </a:lnTo>
                <a:close/>
              </a:path>
            </a:pathLst>
          </a:custGeom>
          <a:solidFill>
            <a:schemeClr val="tx2"/>
          </a:solidFill>
        </p:spPr>
        <p:txBody>
          <a:bodyPr wrap="square">
            <a:noAutofit/>
          </a:bodyPr>
          <a:lstStyle/>
          <a:p>
            <a:endParaRPr lang="en-US"/>
          </a:p>
        </p:txBody>
      </p:sp>
    </p:spTree>
    <p:extLst>
      <p:ext uri="{BB962C8B-B14F-4D97-AF65-F5344CB8AC3E}">
        <p14:creationId xmlns:p14="http://schemas.microsoft.com/office/powerpoint/2010/main" val="42403860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_Slide - One Colum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3F54C1-1A57-44C8-86D9-A61E13D045E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663265" y="5478943"/>
            <a:ext cx="528735" cy="1379057"/>
          </a:xfrm>
          <a:prstGeom prst="rect">
            <a:avLst/>
          </a:prstGeom>
        </p:spPr>
      </p:pic>
      <p:sp>
        <p:nvSpPr>
          <p:cNvPr id="14" name="Text Placeholder 13">
            <a:extLst>
              <a:ext uri="{FF2B5EF4-FFF2-40B4-BE49-F238E27FC236}">
                <a16:creationId xmlns:a16="http://schemas.microsoft.com/office/drawing/2014/main" id="{B323011C-889E-40FB-9049-ADF73277EB1E}"/>
              </a:ext>
            </a:extLst>
          </p:cNvPr>
          <p:cNvSpPr>
            <a:spLocks noGrp="1"/>
          </p:cNvSpPr>
          <p:nvPr>
            <p:ph type="body" sz="quarter" idx="12" hasCustomPrompt="1"/>
          </p:nvPr>
        </p:nvSpPr>
        <p:spPr>
          <a:xfrm>
            <a:off x="673100" y="1620000"/>
            <a:ext cx="11075988" cy="4411469"/>
          </a:xfrm>
          <a:prstGeom prst="rect">
            <a:avLst/>
          </a:prstGeom>
        </p:spPr>
        <p:txBody>
          <a:bodyPr wrap="square" lIns="0" tIns="0" rIns="0" bIns="0">
            <a:noAutofit/>
          </a:bodyPr>
          <a:lstStyle>
            <a:lvl1pPr marL="0" indent="0">
              <a:lnSpc>
                <a:spcPct val="100000"/>
              </a:lnSpc>
              <a:spcBef>
                <a:spcPts val="0"/>
              </a:spcBef>
              <a:spcAft>
                <a:spcPts val="300"/>
              </a:spcAft>
              <a:buNone/>
              <a:defRPr sz="1800" spc="-50" baseline="0">
                <a:solidFill>
                  <a:srgbClr val="071D49"/>
                </a:solidFill>
                <a:latin typeface="Raleway" panose="020B0503030101060003" pitchFamily="34" charset="0"/>
              </a:defRPr>
            </a:lvl1pPr>
            <a:lvl2pPr marL="180000" indent="-180000">
              <a:lnSpc>
                <a:spcPct val="100000"/>
              </a:lnSpc>
              <a:spcBef>
                <a:spcPts val="0"/>
              </a:spcBef>
              <a:spcAft>
                <a:spcPts val="300"/>
              </a:spcAft>
              <a:buClr>
                <a:srgbClr val="EB1852"/>
              </a:buClr>
              <a:buFont typeface="Arial" panose="020B0604020202020204" pitchFamily="34" charset="0"/>
              <a:buChar char="•"/>
              <a:defRPr sz="1400">
                <a:solidFill>
                  <a:srgbClr val="071D49"/>
                </a:solidFill>
                <a:latin typeface="Raleway" panose="020B0503030101060003" pitchFamily="34" charset="0"/>
              </a:defRPr>
            </a:lvl2pPr>
            <a:lvl3pPr marL="180000" indent="-180000">
              <a:lnSpc>
                <a:spcPct val="100000"/>
              </a:lnSpc>
              <a:spcBef>
                <a:spcPts val="0"/>
              </a:spcBef>
              <a:spcAft>
                <a:spcPts val="300"/>
              </a:spcAft>
              <a:buClr>
                <a:srgbClr val="EB1852"/>
              </a:buClr>
              <a:buFont typeface="Arial" panose="020B0604020202020204" pitchFamily="34" charset="0"/>
              <a:buChar char="•"/>
              <a:defRPr sz="1100">
                <a:solidFill>
                  <a:srgbClr val="071D49"/>
                </a:solidFill>
                <a:latin typeface="Raleway" panose="020B0503030101060003" pitchFamily="34" charset="0"/>
              </a:defRPr>
            </a:lvl3pPr>
            <a:lvl4pPr marL="180000" indent="-180000">
              <a:lnSpc>
                <a:spcPct val="100000"/>
              </a:lnSpc>
              <a:spcBef>
                <a:spcPts val="0"/>
              </a:spcBef>
              <a:spcAft>
                <a:spcPts val="300"/>
              </a:spcAft>
              <a:buClr>
                <a:srgbClr val="EB1852"/>
              </a:buClr>
              <a:buFont typeface="Arial" panose="020B0604020202020204" pitchFamily="34" charset="0"/>
              <a:buChar char="•"/>
              <a:defRPr sz="850">
                <a:solidFill>
                  <a:srgbClr val="071D49"/>
                </a:solidFill>
                <a:latin typeface="Raleway" panose="020B0503030101060003" pitchFamily="34" charset="0"/>
              </a:defRPr>
            </a:lvl4pPr>
            <a:lvl5pPr marL="0" indent="0">
              <a:lnSpc>
                <a:spcPct val="100000"/>
              </a:lnSpc>
              <a:spcBef>
                <a:spcPts val="0"/>
              </a:spcBef>
              <a:spcAft>
                <a:spcPts val="300"/>
              </a:spcAft>
              <a:buNone/>
              <a:defRPr sz="1100" b="1">
                <a:solidFill>
                  <a:srgbClr val="E40046"/>
                </a:solidFill>
                <a:latin typeface="Raleway" panose="020B0503030101060003" pitchFamily="34" charset="0"/>
              </a:defRPr>
            </a:lvl5pPr>
            <a:lvl6pPr marL="0" indent="0">
              <a:lnSpc>
                <a:spcPct val="100000"/>
              </a:lnSpc>
              <a:spcBef>
                <a:spcPts val="0"/>
              </a:spcBef>
              <a:buNone/>
              <a:defRPr sz="1100">
                <a:solidFill>
                  <a:srgbClr val="071D49"/>
                </a:solidFill>
                <a:latin typeface="Raleway" panose="020B0503030101060003" pitchFamily="34" charset="0"/>
              </a:defRPr>
            </a:lvl6pPr>
          </a:lstStyle>
          <a:p>
            <a:pPr lvl="0"/>
            <a:r>
              <a:rPr lang="en-GB"/>
              <a:t>Top level, </a:t>
            </a:r>
            <a:r>
              <a:rPr lang="en-GB" err="1"/>
              <a:t>Raleway</a:t>
            </a:r>
            <a:r>
              <a:rPr lang="en-GB"/>
              <a:t> no bullet</a:t>
            </a:r>
          </a:p>
          <a:p>
            <a:pPr lvl="1">
              <a:buFont typeface="Helvetica" pitchFamily="2" charset="0"/>
              <a:buChar char="⁄"/>
            </a:pPr>
            <a:r>
              <a:rPr lang="en-GB"/>
              <a:t>Second level, </a:t>
            </a:r>
            <a:r>
              <a:rPr lang="en-GB" err="1"/>
              <a:t>Raleway</a:t>
            </a:r>
            <a:r>
              <a:rPr lang="en-GB"/>
              <a:t> bullet point</a:t>
            </a:r>
          </a:p>
          <a:p>
            <a:pPr marL="360000" lvl="2">
              <a:buSzPct val="100000"/>
              <a:buFont typeface="Helvetica" pitchFamily="2" charset="0"/>
              <a:buChar char="●"/>
            </a:pPr>
            <a:r>
              <a:rPr lang="en-GB"/>
              <a:t>Third level, </a:t>
            </a:r>
            <a:r>
              <a:rPr lang="en-GB" err="1"/>
              <a:t>Raleway</a:t>
            </a:r>
            <a:r>
              <a:rPr lang="en-GB"/>
              <a:t> bullet point</a:t>
            </a:r>
          </a:p>
          <a:p>
            <a:pPr marL="540000" lvl="3">
              <a:buFont typeface="Helvetica" pitchFamily="2" charset="0"/>
              <a:buChar char="●"/>
            </a:pPr>
            <a:r>
              <a:rPr lang="en-GB" sz="1000"/>
              <a:t>Fourth level, </a:t>
            </a:r>
            <a:r>
              <a:rPr lang="en-GB" sz="1000" err="1"/>
              <a:t>Raleway</a:t>
            </a:r>
            <a:r>
              <a:rPr lang="en-GB" sz="1000"/>
              <a:t> bullet point</a:t>
            </a:r>
          </a:p>
          <a:p>
            <a:pPr lvl="3"/>
            <a:endParaRPr lang="en-GB"/>
          </a:p>
          <a:p>
            <a:pPr lvl="4"/>
            <a:r>
              <a:rPr lang="en-GB"/>
              <a:t>Sub heading, </a:t>
            </a:r>
            <a:r>
              <a:rPr lang="en-GB" err="1"/>
              <a:t>Raleway</a:t>
            </a:r>
            <a:r>
              <a:rPr lang="en-GB"/>
              <a:t> Bold</a:t>
            </a:r>
          </a:p>
          <a:p>
            <a:pPr lvl="5"/>
            <a:r>
              <a:rPr lang="en-GB"/>
              <a:t>Body copy </a:t>
            </a:r>
            <a:r>
              <a:rPr lang="en-GB" err="1"/>
              <a:t>Raleway</a:t>
            </a:r>
            <a:endParaRPr lang="en-GB"/>
          </a:p>
        </p:txBody>
      </p:sp>
      <p:sp>
        <p:nvSpPr>
          <p:cNvPr id="8" name="Slide Number Placeholder 5">
            <a:extLst>
              <a:ext uri="{FF2B5EF4-FFF2-40B4-BE49-F238E27FC236}">
                <a16:creationId xmlns:a16="http://schemas.microsoft.com/office/drawing/2014/main" id="{D94DDC7D-2914-4CFD-8ABB-6752F6A9CD52}"/>
              </a:ext>
            </a:extLst>
          </p:cNvPr>
          <p:cNvSpPr>
            <a:spLocks noGrp="1"/>
          </p:cNvSpPr>
          <p:nvPr>
            <p:ph type="sldNum" sz="quarter" idx="4"/>
          </p:nvPr>
        </p:nvSpPr>
        <p:spPr>
          <a:xfrm>
            <a:off x="11736388" y="6518366"/>
            <a:ext cx="359612" cy="203109"/>
          </a:xfrm>
          <a:prstGeom prst="rect">
            <a:avLst/>
          </a:prstGeom>
        </p:spPr>
        <p:txBody>
          <a:bodyPr vert="horz" lIns="0" tIns="0" rIns="0" bIns="0" rtlCol="0" anchor="ctr"/>
          <a:lstStyle>
            <a:lvl1pPr algn="r">
              <a:defRPr sz="1200" b="1">
                <a:solidFill>
                  <a:schemeClr val="bg1"/>
                </a:solidFill>
                <a:latin typeface="Raleway" charset="0"/>
                <a:ea typeface="Raleway" charset="0"/>
                <a:cs typeface="Raleway" charset="0"/>
              </a:defRPr>
            </a:lvl1pPr>
          </a:lstStyle>
          <a:p>
            <a:fld id="{2A4924F2-D2C6-4E44-94BF-16121116D9F5}" type="slidenum">
              <a:rPr lang="en-GB" smtClean="0"/>
              <a:pPr/>
              <a:t>‹#›</a:t>
            </a:fld>
            <a:endParaRPr lang="en-GB"/>
          </a:p>
        </p:txBody>
      </p:sp>
      <p:sp>
        <p:nvSpPr>
          <p:cNvPr id="11" name="Footer Placeholder 4">
            <a:extLst>
              <a:ext uri="{FF2B5EF4-FFF2-40B4-BE49-F238E27FC236}">
                <a16:creationId xmlns:a16="http://schemas.microsoft.com/office/drawing/2014/main" id="{CE761B18-C432-4D9D-AFBC-23FB98288959}"/>
              </a:ext>
            </a:extLst>
          </p:cNvPr>
          <p:cNvSpPr>
            <a:spLocks noGrp="1"/>
          </p:cNvSpPr>
          <p:nvPr>
            <p:ph type="ftr" sz="quarter" idx="3"/>
          </p:nvPr>
        </p:nvSpPr>
        <p:spPr>
          <a:xfrm>
            <a:off x="673200" y="324000"/>
            <a:ext cx="4114800" cy="187573"/>
          </a:xfrm>
          <a:prstGeom prst="rect">
            <a:avLst/>
          </a:prstGeom>
        </p:spPr>
        <p:txBody>
          <a:bodyPr vert="horz" lIns="0" tIns="0" rIns="0" bIns="0" rtlCol="0" anchor="t" anchorCtr="0"/>
          <a:lstStyle>
            <a:lvl1pPr algn="l">
              <a:defRPr sz="850">
                <a:solidFill>
                  <a:srgbClr val="071D49"/>
                </a:solidFill>
              </a:defRPr>
            </a:lvl1pPr>
          </a:lstStyle>
          <a:p>
            <a:r>
              <a:rPr lang="en-GB"/>
              <a:t>PowerPoint document title (Global update in Header and Footer)</a:t>
            </a:r>
          </a:p>
        </p:txBody>
      </p:sp>
      <p:sp>
        <p:nvSpPr>
          <p:cNvPr id="20" name="Text Placeholder 4">
            <a:extLst>
              <a:ext uri="{FF2B5EF4-FFF2-40B4-BE49-F238E27FC236}">
                <a16:creationId xmlns:a16="http://schemas.microsoft.com/office/drawing/2014/main" id="{649F6394-059D-48A0-B628-F8AC4DC3034B}"/>
              </a:ext>
            </a:extLst>
          </p:cNvPr>
          <p:cNvSpPr>
            <a:spLocks noGrp="1"/>
          </p:cNvSpPr>
          <p:nvPr>
            <p:ph type="body" sz="quarter" idx="13" hasCustomPrompt="1"/>
          </p:nvPr>
        </p:nvSpPr>
        <p:spPr>
          <a:xfrm>
            <a:off x="8374424" y="6599238"/>
            <a:ext cx="3169876" cy="96950"/>
          </a:xfrm>
          <a:prstGeom prst="rect">
            <a:avLst/>
          </a:prstGeom>
        </p:spPr>
        <p:txBody>
          <a:bodyPr lIns="0" tIns="0" rIns="0" bIns="0">
            <a:noAutofit/>
          </a:bodyPr>
          <a:lstStyle>
            <a:lvl1pPr marL="0" indent="0" algn="r">
              <a:buNone/>
              <a:defRPr sz="700">
                <a:solidFill>
                  <a:srgbClr val="071D49"/>
                </a:solidFill>
                <a:latin typeface="Raleway" panose="020B05030301010600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a:t>disclaimer place holder</a:t>
            </a:r>
          </a:p>
        </p:txBody>
      </p:sp>
      <p:sp>
        <p:nvSpPr>
          <p:cNvPr id="12" name="Text Placeholder 2">
            <a:extLst>
              <a:ext uri="{FF2B5EF4-FFF2-40B4-BE49-F238E27FC236}">
                <a16:creationId xmlns:a16="http://schemas.microsoft.com/office/drawing/2014/main" id="{5A31CE7D-A7FA-4D32-AF27-26BE819035EC}"/>
              </a:ext>
            </a:extLst>
          </p:cNvPr>
          <p:cNvSpPr>
            <a:spLocks noGrp="1"/>
          </p:cNvSpPr>
          <p:nvPr>
            <p:ph type="body" sz="quarter" idx="14" hasCustomPrompt="1"/>
          </p:nvPr>
        </p:nvSpPr>
        <p:spPr>
          <a:xfrm>
            <a:off x="673100" y="720000"/>
            <a:ext cx="11063288" cy="720725"/>
          </a:xfrm>
          <a:prstGeom prst="rect">
            <a:avLst/>
          </a:prstGeom>
        </p:spPr>
        <p:txBody>
          <a:bodyPr lIns="0" tIns="0" rIns="0" bIns="0"/>
          <a:lstStyle>
            <a:lvl1pPr marL="0" indent="0">
              <a:lnSpc>
                <a:spcPct val="75000"/>
              </a:lnSpc>
              <a:spcBef>
                <a:spcPts val="0"/>
              </a:spcBef>
              <a:buFontTx/>
              <a:buNone/>
              <a:defRPr sz="2500" b="0" i="0">
                <a:solidFill>
                  <a:srgbClr val="EB1852"/>
                </a:solidFill>
                <a:latin typeface="Breakthrough 2022" panose="02060603040202040303"/>
              </a:defRPr>
            </a:lvl1pPr>
            <a:lvl2pPr marL="457200" indent="0">
              <a:buNone/>
              <a:defRPr>
                <a:latin typeface="+mj-lt"/>
              </a:defRPr>
            </a:lvl2pPr>
            <a:lvl3pPr>
              <a:defRPr>
                <a:latin typeface="+mj-lt"/>
              </a:defRPr>
            </a:lvl3pPr>
            <a:lvl4pPr>
              <a:defRPr>
                <a:latin typeface="+mj-lt"/>
              </a:defRPr>
            </a:lvl4pPr>
            <a:lvl5pPr>
              <a:defRPr>
                <a:latin typeface="+mj-lt"/>
              </a:defRPr>
            </a:lvl5pPr>
          </a:lstStyle>
          <a:p>
            <a:pPr lvl="0"/>
            <a:r>
              <a:rPr lang="en-US" err="1"/>
              <a:t>SLiDE</a:t>
            </a:r>
            <a:r>
              <a:rPr lang="en-US"/>
              <a:t> </a:t>
            </a:r>
            <a:r>
              <a:rPr lang="en-US" err="1"/>
              <a:t>HEADiNG</a:t>
            </a:r>
            <a:br>
              <a:rPr lang="en-US"/>
            </a:br>
            <a:r>
              <a:rPr lang="en-US"/>
              <a:t>BREAKTHROUGH</a:t>
            </a:r>
          </a:p>
        </p:txBody>
      </p:sp>
      <p:cxnSp>
        <p:nvCxnSpPr>
          <p:cNvPr id="10" name="Straight Connector 9">
            <a:extLst>
              <a:ext uri="{FF2B5EF4-FFF2-40B4-BE49-F238E27FC236}">
                <a16:creationId xmlns:a16="http://schemas.microsoft.com/office/drawing/2014/main" id="{C25F45BC-BC04-75AF-4139-1DD6A913A8D1}"/>
              </a:ext>
            </a:extLst>
          </p:cNvPr>
          <p:cNvCxnSpPr>
            <a:cxnSpLocks/>
          </p:cNvCxnSpPr>
          <p:nvPr userDrawn="1"/>
        </p:nvCxnSpPr>
        <p:spPr>
          <a:xfrm>
            <a:off x="673100" y="540000"/>
            <a:ext cx="11067281" cy="0"/>
          </a:xfrm>
          <a:prstGeom prst="line">
            <a:avLst/>
          </a:prstGeom>
          <a:ln w="6350">
            <a:solidFill>
              <a:srgbClr val="071D49"/>
            </a:solidFill>
          </a:ln>
        </p:spPr>
        <p:style>
          <a:lnRef idx="1">
            <a:schemeClr val="dk1"/>
          </a:lnRef>
          <a:fillRef idx="0">
            <a:schemeClr val="dk1"/>
          </a:fillRef>
          <a:effectRef idx="0">
            <a:schemeClr val="dk1"/>
          </a:effectRef>
          <a:fontRef idx="minor">
            <a:schemeClr val="tx1"/>
          </a:fontRef>
        </p:style>
      </p:cxnSp>
      <p:pic>
        <p:nvPicPr>
          <p:cNvPr id="15" name="Graphic 14">
            <a:extLst>
              <a:ext uri="{FF2B5EF4-FFF2-40B4-BE49-F238E27FC236}">
                <a16:creationId xmlns:a16="http://schemas.microsoft.com/office/drawing/2014/main" id="{F3ADF046-7EE5-B129-ACB1-30B13C49725F}"/>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0"/>
            <a:ext cx="705600" cy="2078865"/>
          </a:xfrm>
          <a:prstGeom prst="rect">
            <a:avLst/>
          </a:prstGeom>
        </p:spPr>
      </p:pic>
    </p:spTree>
    <p:extLst>
      <p:ext uri="{BB962C8B-B14F-4D97-AF65-F5344CB8AC3E}">
        <p14:creationId xmlns:p14="http://schemas.microsoft.com/office/powerpoint/2010/main" val="35188998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5_Divider 1 - Dark Blue">
    <p:bg>
      <p:bgPr>
        <a:solidFill>
          <a:schemeClr val="bg1">
            <a:lumMod val="95000"/>
          </a:schemeClr>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A25F1295-9D85-EACA-E411-FF92C2F174E2}"/>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0" y="0"/>
            <a:ext cx="705600" cy="2078865"/>
          </a:xfrm>
          <a:prstGeom prst="rect">
            <a:avLst/>
          </a:prstGeom>
        </p:spPr>
      </p:pic>
      <p:sp>
        <p:nvSpPr>
          <p:cNvPr id="34" name="Picture Placeholder 33">
            <a:extLst>
              <a:ext uri="{FF2B5EF4-FFF2-40B4-BE49-F238E27FC236}">
                <a16:creationId xmlns:a16="http://schemas.microsoft.com/office/drawing/2014/main" id="{B31D73CE-0EB1-4ECD-A850-FE41FB49DC1D}"/>
              </a:ext>
            </a:extLst>
          </p:cNvPr>
          <p:cNvSpPr>
            <a:spLocks noGrp="1"/>
          </p:cNvSpPr>
          <p:nvPr>
            <p:ph type="pic" sz="quarter" idx="13"/>
          </p:nvPr>
        </p:nvSpPr>
        <p:spPr>
          <a:xfrm>
            <a:off x="0" y="0"/>
            <a:ext cx="3756329" cy="6858000"/>
          </a:xfrm>
          <a:custGeom>
            <a:avLst/>
            <a:gdLst>
              <a:gd name="connsiteX0" fmla="*/ 700118 w 3756329"/>
              <a:gd name="connsiteY0" fmla="*/ 0 h 6858000"/>
              <a:gd name="connsiteX1" fmla="*/ 3756329 w 3756329"/>
              <a:gd name="connsiteY1" fmla="*/ 0 h 6858000"/>
              <a:gd name="connsiteX2" fmla="*/ 1237934 w 3756329"/>
              <a:gd name="connsiteY2" fmla="*/ 6858000 h 6858000"/>
              <a:gd name="connsiteX3" fmla="*/ 0 w 3756329"/>
              <a:gd name="connsiteY3" fmla="*/ 6858000 h 6858000"/>
              <a:gd name="connsiteX4" fmla="*/ 0 w 3756329"/>
              <a:gd name="connsiteY4" fmla="*/ 1906535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6329" h="6858000">
                <a:moveTo>
                  <a:pt x="700118" y="0"/>
                </a:moveTo>
                <a:lnTo>
                  <a:pt x="3756329" y="0"/>
                </a:lnTo>
                <a:lnTo>
                  <a:pt x="1237934" y="6858000"/>
                </a:lnTo>
                <a:lnTo>
                  <a:pt x="0" y="6858000"/>
                </a:lnTo>
                <a:lnTo>
                  <a:pt x="0" y="1906535"/>
                </a:lnTo>
                <a:close/>
              </a:path>
            </a:pathLst>
          </a:custGeom>
          <a:solidFill>
            <a:schemeClr val="tx2"/>
          </a:solidFill>
        </p:spPr>
        <p:txBody>
          <a:bodyPr wrap="square">
            <a:noAutofit/>
          </a:bodyPr>
          <a:lstStyle/>
          <a:p>
            <a:endParaRPr lang="en-US"/>
          </a:p>
        </p:txBody>
      </p:sp>
      <p:sp>
        <p:nvSpPr>
          <p:cNvPr id="3" name="Text Placeholder 16">
            <a:extLst>
              <a:ext uri="{FF2B5EF4-FFF2-40B4-BE49-F238E27FC236}">
                <a16:creationId xmlns:a16="http://schemas.microsoft.com/office/drawing/2014/main" id="{AB04DE8B-765C-7C14-7B53-5A549FC11F28}"/>
              </a:ext>
            </a:extLst>
          </p:cNvPr>
          <p:cNvSpPr>
            <a:spLocks noGrp="1"/>
          </p:cNvSpPr>
          <p:nvPr>
            <p:ph type="body" sz="quarter" idx="10" hasCustomPrompt="1"/>
          </p:nvPr>
        </p:nvSpPr>
        <p:spPr>
          <a:xfrm>
            <a:off x="4039349" y="2855678"/>
            <a:ext cx="7917411" cy="1039016"/>
          </a:xfrm>
          <a:prstGeom prst="rect">
            <a:avLst/>
          </a:prstGeom>
        </p:spPr>
        <p:txBody>
          <a:bodyPr lIns="0" tIns="0" rIns="0" bIns="0">
            <a:noAutofit/>
          </a:bodyPr>
          <a:lstStyle>
            <a:lvl1pPr marL="0" indent="0">
              <a:lnSpc>
                <a:spcPct val="75000"/>
              </a:lnSpc>
              <a:spcBef>
                <a:spcPts val="0"/>
              </a:spcBef>
              <a:buNone/>
              <a:defRPr sz="12000" b="0" i="0" spc="-80" baseline="0">
                <a:solidFill>
                  <a:schemeClr val="accent1"/>
                </a:solidFill>
                <a:latin typeface="Breakthrough 2022" panose="02060603040202040303"/>
                <a:ea typeface="Breakthrough 2022" panose="02060603040202040303"/>
                <a:cs typeface="Breakthrough 2022" panose="02060603040202040303"/>
              </a:defRPr>
            </a:lvl1pPr>
          </a:lstStyle>
          <a:p>
            <a:pPr lvl="0"/>
            <a:r>
              <a:rPr lang="en-GB" err="1"/>
              <a:t>nAME</a:t>
            </a:r>
            <a:endParaRPr lang="en-GB"/>
          </a:p>
        </p:txBody>
      </p:sp>
      <p:sp>
        <p:nvSpPr>
          <p:cNvPr id="4" name="Text Placeholder 16">
            <a:extLst>
              <a:ext uri="{FF2B5EF4-FFF2-40B4-BE49-F238E27FC236}">
                <a16:creationId xmlns:a16="http://schemas.microsoft.com/office/drawing/2014/main" id="{8EC18402-FF70-E7BA-8B19-F5123F7E93D6}"/>
              </a:ext>
            </a:extLst>
          </p:cNvPr>
          <p:cNvSpPr>
            <a:spLocks noGrp="1"/>
          </p:cNvSpPr>
          <p:nvPr>
            <p:ph type="body" sz="quarter" idx="11" hasCustomPrompt="1"/>
          </p:nvPr>
        </p:nvSpPr>
        <p:spPr>
          <a:xfrm>
            <a:off x="4039349" y="2136724"/>
            <a:ext cx="7917411" cy="1039016"/>
          </a:xfrm>
          <a:prstGeom prst="rect">
            <a:avLst/>
          </a:prstGeom>
        </p:spPr>
        <p:txBody>
          <a:bodyPr lIns="0" tIns="0" rIns="0" bIns="0" anchor="b">
            <a:noAutofit/>
          </a:bodyPr>
          <a:lstStyle>
            <a:lvl1pPr marL="0" indent="0">
              <a:lnSpc>
                <a:spcPct val="100000"/>
              </a:lnSpc>
              <a:spcBef>
                <a:spcPts val="0"/>
              </a:spcBef>
              <a:buNone/>
              <a:defRPr sz="12000" b="0" i="0" spc="-80" baseline="0">
                <a:solidFill>
                  <a:schemeClr val="accent2"/>
                </a:solidFill>
                <a:latin typeface="Breakthrough 2022" panose="02060603040202040303"/>
                <a:ea typeface="Breakthrough 2022" panose="02060603040202040303"/>
                <a:cs typeface="Breakthrough 2022" panose="02060603040202040303"/>
              </a:defRPr>
            </a:lvl1pPr>
          </a:lstStyle>
          <a:p>
            <a:pPr lvl="0"/>
            <a:r>
              <a:rPr lang="en-GB"/>
              <a:t>NAME</a:t>
            </a:r>
          </a:p>
        </p:txBody>
      </p:sp>
      <p:sp>
        <p:nvSpPr>
          <p:cNvPr id="6" name="Text Placeholder 4">
            <a:extLst>
              <a:ext uri="{FF2B5EF4-FFF2-40B4-BE49-F238E27FC236}">
                <a16:creationId xmlns:a16="http://schemas.microsoft.com/office/drawing/2014/main" id="{75C87893-29FB-6FF2-D342-74DF5D03BB89}"/>
              </a:ext>
            </a:extLst>
          </p:cNvPr>
          <p:cNvSpPr>
            <a:spLocks noGrp="1"/>
          </p:cNvSpPr>
          <p:nvPr>
            <p:ph type="body" sz="quarter" idx="12" hasCustomPrompt="1"/>
          </p:nvPr>
        </p:nvSpPr>
        <p:spPr>
          <a:xfrm>
            <a:off x="4039350" y="4245736"/>
            <a:ext cx="7917700" cy="1651000"/>
          </a:xfrm>
          <a:prstGeom prst="rect">
            <a:avLst/>
          </a:prstGeom>
        </p:spPr>
        <p:txBody>
          <a:bodyPr lIns="0" tIns="0" rIns="0" bIns="0"/>
          <a:lstStyle>
            <a:lvl1pPr marL="0" indent="0">
              <a:lnSpc>
                <a:spcPct val="70000"/>
              </a:lnSpc>
              <a:buNone/>
              <a:defRPr lang="en-US" sz="4000" b="0" i="0" kern="1200" spc="-80" baseline="0" dirty="0">
                <a:solidFill>
                  <a:schemeClr val="accent5">
                    <a:lumMod val="75000"/>
                  </a:schemeClr>
                </a:solidFill>
                <a:latin typeface="Breakthrough 2022" panose="02060603040202040303"/>
                <a:ea typeface="Breakthrough 2022" panose="02060603040202040303"/>
                <a:cs typeface="Breakthrough 2022" panose="02060603040202040303"/>
              </a:defRPr>
            </a:lvl1pPr>
          </a:lstStyle>
          <a:p>
            <a:pPr lvl="0"/>
            <a:r>
              <a:rPr lang="en-GB"/>
              <a:t>Title</a:t>
            </a:r>
            <a:endParaRPr lang="en-US"/>
          </a:p>
        </p:txBody>
      </p:sp>
    </p:spTree>
    <p:extLst>
      <p:ext uri="{BB962C8B-B14F-4D97-AF65-F5344CB8AC3E}">
        <p14:creationId xmlns:p14="http://schemas.microsoft.com/office/powerpoint/2010/main" val="3939652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6845402"/>
      </p:ext>
    </p:extLst>
  </p:cSld>
  <p:clrMap bg1="lt1" tx1="dk1" bg2="lt2" tx2="dk2" accent1="accent1" accent2="accent2" accent3="accent3" accent4="accent4" accent5="accent5" accent6="accent6" hlink="hlink" folHlink="folHlink"/>
  <p:sldLayoutIdLst>
    <p:sldLayoutId id="2147483691" r:id="rId1"/>
    <p:sldLayoutId id="2147483758" r:id="rId2"/>
    <p:sldLayoutId id="2147483720" r:id="rId3"/>
    <p:sldLayoutId id="2147483721" r:id="rId4"/>
    <p:sldLayoutId id="2147483726" r:id="rId5"/>
    <p:sldLayoutId id="2147483650" r:id="rId6"/>
    <p:sldLayoutId id="2147483677" r:id="rId7"/>
    <p:sldLayoutId id="2147483656" r:id="rId8"/>
    <p:sldLayoutId id="2147483678" r:id="rId9"/>
    <p:sldLayoutId id="2147483746" r:id="rId10"/>
    <p:sldLayoutId id="2147483749" r:id="rId11"/>
    <p:sldLayoutId id="2147483748" r:id="rId12"/>
    <p:sldLayoutId id="2147483747" r:id="rId13"/>
    <p:sldLayoutId id="2147483657" r:id="rId14"/>
    <p:sldLayoutId id="2147483732" r:id="rId15"/>
    <p:sldLayoutId id="2147483733" r:id="rId16"/>
    <p:sldLayoutId id="2147483734" r:id="rId17"/>
    <p:sldLayoutId id="2147483735" r:id="rId18"/>
    <p:sldLayoutId id="2147483736" r:id="rId19"/>
    <p:sldLayoutId id="2147483737" r:id="rId20"/>
    <p:sldLayoutId id="2147483738" r:id="rId21"/>
    <p:sldLayoutId id="2147483741" r:id="rId22"/>
    <p:sldLayoutId id="2147483663" r:id="rId23"/>
    <p:sldLayoutId id="2147483739" r:id="rId24"/>
    <p:sldLayoutId id="2147483661" r:id="rId25"/>
    <p:sldLayoutId id="2147483662" r:id="rId26"/>
    <p:sldLayoutId id="2147483750" r:id="rId27"/>
    <p:sldLayoutId id="2147483752" r:id="rId28"/>
    <p:sldLayoutId id="2147483753" r:id="rId29"/>
    <p:sldLayoutId id="2147483755" r:id="rId30"/>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93" userDrawn="1">
          <p15:clr>
            <a:srgbClr val="F26B43"/>
          </p15:clr>
        </p15:guide>
        <p15:guide id="2" pos="424" userDrawn="1">
          <p15:clr>
            <a:srgbClr val="F26B43"/>
          </p15:clr>
        </p15:guide>
        <p15:guide id="3" pos="3908" userDrawn="1">
          <p15:clr>
            <a:srgbClr val="F26B43"/>
          </p15:clr>
        </p15:guide>
        <p15:guide id="4" pos="7272" userDrawn="1">
          <p15:clr>
            <a:srgbClr val="F26B43"/>
          </p15:clr>
        </p15:guide>
        <p15:guide id="5" orient="horz" pos="2160" userDrawn="1">
          <p15:clr>
            <a:srgbClr val="F26B43"/>
          </p15:clr>
        </p15:guide>
        <p15:guide id="6" orient="horz" pos="4157" userDrawn="1">
          <p15:clr>
            <a:srgbClr val="F26B43"/>
          </p15:clr>
        </p15:guide>
        <p15:guide id="7" pos="3994" userDrawn="1">
          <p15:clr>
            <a:srgbClr val="F26B43"/>
          </p15:clr>
        </p15:guide>
        <p15:guide id="8" pos="3826" userDrawn="1">
          <p15:clr>
            <a:srgbClr val="F26B43"/>
          </p15:clr>
        </p15:guide>
        <p15:guide id="9" orient="horz" pos="1049" userDrawn="1">
          <p15:clr>
            <a:srgbClr val="F26B43"/>
          </p15:clr>
        </p15:guide>
        <p15:guide id="10" orient="horz" pos="1298" userDrawn="1">
          <p15:clr>
            <a:srgbClr val="F26B43"/>
          </p15:clr>
        </p15:guide>
        <p15:guide id="11" orient="horz" pos="5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 Id="rId9" Type="http://schemas.openxmlformats.org/officeDocument/2006/relationships/image" Target="../media/image12.sv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6.jpe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11.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27.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hyperlink" Target="http://www.gsk.com/en-gb/contact-us/report-a-possible-side-effec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72591-7EE6-CD78-4437-321C59056DE6}"/>
            </a:ext>
          </a:extLst>
        </p:cNvPr>
        <p:cNvGrpSpPr/>
        <p:nvPr/>
      </p:nvGrpSpPr>
      <p:grpSpPr>
        <a:xfrm>
          <a:off x="0" y="0"/>
          <a:ext cx="0" cy="0"/>
          <a:chOff x="0" y="0"/>
          <a:chExt cx="0" cy="0"/>
        </a:xfrm>
      </p:grpSpPr>
      <p:sp>
        <p:nvSpPr>
          <p:cNvPr id="4" name="Text Placeholder 1">
            <a:extLst>
              <a:ext uri="{FF2B5EF4-FFF2-40B4-BE49-F238E27FC236}">
                <a16:creationId xmlns:a16="http://schemas.microsoft.com/office/drawing/2014/main" id="{88669808-94DD-866B-89AD-389BF3DE5775}"/>
              </a:ext>
            </a:extLst>
          </p:cNvPr>
          <p:cNvSpPr txBox="1">
            <a:spLocks/>
          </p:cNvSpPr>
          <p:nvPr/>
        </p:nvSpPr>
        <p:spPr>
          <a:xfrm>
            <a:off x="649351" y="835163"/>
            <a:ext cx="6086794" cy="678715"/>
          </a:xfrm>
          <a:prstGeom prst="rect">
            <a:avLst/>
          </a:prstGeom>
        </p:spPr>
        <p:txBody>
          <a:bodyPr lIns="0" tIns="0" rIns="0" bIns="0">
            <a:noAutofit/>
          </a:bodyPr>
          <a:lstStyle>
            <a:lvl1pPr marL="0" indent="0" algn="l" defTabSz="914400" rtl="0" eaLnBrk="1" latinLnBrk="0" hangingPunct="1">
              <a:lnSpc>
                <a:spcPct val="75000"/>
              </a:lnSpc>
              <a:spcBef>
                <a:spcPts val="0"/>
              </a:spcBef>
              <a:buFont typeface="Arial" panose="020B0604020202020204" pitchFamily="34" charset="0"/>
              <a:buNone/>
              <a:defRPr sz="5500" b="0" i="0" kern="1200" spc="-80" baseline="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5000"/>
              </a:lnSpc>
              <a:spcBef>
                <a:spcPts val="0"/>
              </a:spcBef>
              <a:spcAft>
                <a:spcPts val="0"/>
              </a:spcAft>
              <a:buClrTx/>
              <a:buSzTx/>
              <a:buFont typeface="Arial" panose="020B0604020202020204" pitchFamily="34" charset="0"/>
              <a:buNone/>
              <a:tabLst/>
              <a:defRPr/>
            </a:pPr>
            <a:r>
              <a:rPr lang="en-GB" b="1" dirty="0">
                <a:solidFill>
                  <a:schemeClr val="accent1"/>
                </a:solidFill>
                <a:latin typeface="+mj-lt"/>
              </a:rPr>
              <a:t>PROGRESS MADE PERSONAL</a:t>
            </a:r>
            <a:endParaRPr kumimoji="0" lang="en-GB" sz="5500" b="1" i="0" u="none" strike="noStrike" kern="1200" cap="none" spc="-80" normalizeH="0" baseline="0" noProof="0" dirty="0">
              <a:ln>
                <a:noFill/>
              </a:ln>
              <a:solidFill>
                <a:schemeClr val="accent1"/>
              </a:solidFill>
              <a:effectLst/>
              <a:uLnTx/>
              <a:uFillTx/>
              <a:latin typeface="+mj-lt"/>
            </a:endParaRPr>
          </a:p>
        </p:txBody>
      </p:sp>
      <p:pic>
        <p:nvPicPr>
          <p:cNvPr id="2" name="PMP Lite_Screen_Instruction Animation_for CL upload">
            <a:hlinkClick r:id="" action="ppaction://media"/>
            <a:extLst>
              <a:ext uri="{FF2B5EF4-FFF2-40B4-BE49-F238E27FC236}">
                <a16:creationId xmlns:a16="http://schemas.microsoft.com/office/drawing/2014/main" id="{549753BB-D09C-F238-9E59-E7C54451EBE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107429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0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FD621-4BAF-23DB-A6E7-34C138DCCBC6}"/>
            </a:ext>
          </a:extLst>
        </p:cNvPr>
        <p:cNvGrpSpPr/>
        <p:nvPr/>
      </p:nvGrpSpPr>
      <p:grpSpPr>
        <a:xfrm>
          <a:off x="0" y="0"/>
          <a:ext cx="0" cy="0"/>
          <a:chOff x="0" y="0"/>
          <a:chExt cx="0" cy="0"/>
        </a:xfrm>
      </p:grpSpPr>
      <p:pic>
        <p:nvPicPr>
          <p:cNvPr id="2" name="Picture 1" descr="A screenshot of a website&#10;&#10;AI-generated content may be incorrect.">
            <a:extLst>
              <a:ext uri="{FF2B5EF4-FFF2-40B4-BE49-F238E27FC236}">
                <a16:creationId xmlns:a16="http://schemas.microsoft.com/office/drawing/2014/main" id="{A5F9A008-81CD-12F5-4151-59CBD74FE6B4}"/>
              </a:ext>
            </a:extLst>
          </p:cNvPr>
          <p:cNvPicPr>
            <a:picLocks noChangeAspect="1"/>
          </p:cNvPicPr>
          <p:nvPr/>
        </p:nvPicPr>
        <p:blipFill>
          <a:blip r:embed="rId3"/>
          <a:stretch>
            <a:fillRect/>
          </a:stretch>
        </p:blipFill>
        <p:spPr>
          <a:xfrm>
            <a:off x="0" y="0"/>
            <a:ext cx="12192000" cy="6861507"/>
          </a:xfrm>
          <a:prstGeom prst="rect">
            <a:avLst/>
          </a:prstGeom>
        </p:spPr>
      </p:pic>
      <p:sp>
        <p:nvSpPr>
          <p:cNvPr id="5" name="Rectangle 4">
            <a:extLst>
              <a:ext uri="{FF2B5EF4-FFF2-40B4-BE49-F238E27FC236}">
                <a16:creationId xmlns:a16="http://schemas.microsoft.com/office/drawing/2014/main" id="{EA199E21-2389-92D1-209B-AB5D771F5562}"/>
              </a:ext>
            </a:extLst>
          </p:cNvPr>
          <p:cNvSpPr/>
          <p:nvPr/>
        </p:nvSpPr>
        <p:spPr>
          <a:xfrm>
            <a:off x="5852798" y="468058"/>
            <a:ext cx="5531482" cy="1689926"/>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b="1" dirty="0">
                <a:solidFill>
                  <a:schemeClr val="accent2"/>
                </a:solidFill>
              </a:rPr>
              <a:t>NOTE FOR REVIEWERS:</a:t>
            </a:r>
          </a:p>
          <a:p>
            <a:pPr algn="ctr"/>
            <a:endParaRPr lang="en-GB" sz="1400" dirty="0">
              <a:solidFill>
                <a:schemeClr val="accent2"/>
              </a:solidFill>
            </a:endParaRPr>
          </a:p>
          <a:p>
            <a:pPr algn="ctr"/>
            <a:r>
              <a:rPr lang="en-GB" sz="1400" dirty="0">
                <a:solidFill>
                  <a:schemeClr val="accent2"/>
                </a:solidFill>
              </a:rPr>
              <a:t>PLACEHOLDER FOR </a:t>
            </a:r>
            <a:r>
              <a:rPr lang="en-GB" sz="1400" b="1" dirty="0">
                <a:solidFill>
                  <a:schemeClr val="accent2"/>
                </a:solidFill>
              </a:rPr>
              <a:t>INTERACTIVE PMP RESULTS </a:t>
            </a:r>
            <a:r>
              <a:rPr lang="en-GB" sz="1400" dirty="0">
                <a:solidFill>
                  <a:schemeClr val="accent2"/>
                </a:solidFill>
              </a:rPr>
              <a:t>TO BE SHOWN ON SCREEN</a:t>
            </a:r>
          </a:p>
          <a:p>
            <a:pPr algn="ctr"/>
            <a:endParaRPr lang="en-GB" sz="1400" dirty="0">
              <a:solidFill>
                <a:schemeClr val="accent2"/>
              </a:solidFill>
            </a:endParaRPr>
          </a:p>
          <a:p>
            <a:pPr algn="ctr"/>
            <a:r>
              <a:rPr lang="en-GB" sz="1400" dirty="0">
                <a:solidFill>
                  <a:schemeClr val="accent2"/>
                </a:solidFill>
              </a:rPr>
              <a:t>LINKED OUT LIVE IN SYMPOSIUM TO LIVE RESULTS</a:t>
            </a:r>
          </a:p>
          <a:p>
            <a:pPr algn="ctr"/>
            <a:endParaRPr lang="en-GB" sz="1400" dirty="0">
              <a:solidFill>
                <a:schemeClr val="accent2"/>
              </a:solidFill>
            </a:endParaRPr>
          </a:p>
        </p:txBody>
      </p:sp>
    </p:spTree>
    <p:extLst>
      <p:ext uri="{BB962C8B-B14F-4D97-AF65-F5344CB8AC3E}">
        <p14:creationId xmlns:p14="http://schemas.microsoft.com/office/powerpoint/2010/main" val="23228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B494A-7408-F289-622B-DE86AE3DB1C3}"/>
            </a:ext>
          </a:extLst>
        </p:cNvPr>
        <p:cNvGrpSpPr/>
        <p:nvPr/>
      </p:nvGrpSpPr>
      <p:grpSpPr>
        <a:xfrm>
          <a:off x="0" y="0"/>
          <a:ext cx="0" cy="0"/>
          <a:chOff x="0" y="0"/>
          <a:chExt cx="0" cy="0"/>
        </a:xfrm>
      </p:grpSpPr>
      <p:sp>
        <p:nvSpPr>
          <p:cNvPr id="5" name="Graphic 10">
            <a:extLst>
              <a:ext uri="{FF2B5EF4-FFF2-40B4-BE49-F238E27FC236}">
                <a16:creationId xmlns:a16="http://schemas.microsoft.com/office/drawing/2014/main" id="{3753C423-D2D1-1138-477D-2CC7EE09D79E}"/>
              </a:ext>
            </a:extLst>
          </p:cNvPr>
          <p:cNvSpPr/>
          <p:nvPr/>
        </p:nvSpPr>
        <p:spPr>
          <a:xfrm>
            <a:off x="1044157" y="955279"/>
            <a:ext cx="8910007" cy="2280981"/>
          </a:xfrm>
          <a:custGeom>
            <a:avLst/>
            <a:gdLst>
              <a:gd name="csX0" fmla="*/ 0 w 9219161"/>
              <a:gd name="csY0" fmla="*/ 2280981 h 2280981"/>
              <a:gd name="csX1" fmla="*/ 8136015 w 9219161"/>
              <a:gd name="csY1" fmla="*/ 2280981 h 2280981"/>
              <a:gd name="csX2" fmla="*/ 9219161 w 9219161"/>
              <a:gd name="csY2" fmla="*/ 0 h 2280981"/>
              <a:gd name="csX3" fmla="*/ 1083753 w 9219161"/>
              <a:gd name="csY3" fmla="*/ 0 h 2280981"/>
              <a:gd name="csX4" fmla="*/ 0 w 9219161"/>
              <a:gd name="csY4" fmla="*/ 2280981 h 2280981"/>
              <a:gd name="csX0" fmla="*/ 0 w 9219161"/>
              <a:gd name="csY0" fmla="*/ 2280981 h 2280981"/>
              <a:gd name="csX1" fmla="*/ 8136015 w 9219161"/>
              <a:gd name="csY1" fmla="*/ 2280981 h 2280981"/>
              <a:gd name="csX2" fmla="*/ 9219161 w 9219161"/>
              <a:gd name="csY2" fmla="*/ 0 h 2280981"/>
              <a:gd name="csX3" fmla="*/ 778953 w 9219161"/>
              <a:gd name="csY3" fmla="*/ 0 h 2280981"/>
              <a:gd name="csX4" fmla="*/ 0 w 9219161"/>
              <a:gd name="csY4" fmla="*/ 2280981 h 2280981"/>
              <a:gd name="csX0" fmla="*/ 0 w 8910007"/>
              <a:gd name="csY0" fmla="*/ 2280981 h 2280981"/>
              <a:gd name="csX1" fmla="*/ 8136015 w 8910007"/>
              <a:gd name="csY1" fmla="*/ 2280981 h 2280981"/>
              <a:gd name="csX2" fmla="*/ 8910007 w 8910007"/>
              <a:gd name="csY2" fmla="*/ 0 h 2280981"/>
              <a:gd name="csX3" fmla="*/ 778953 w 8910007"/>
              <a:gd name="csY3" fmla="*/ 0 h 2280981"/>
              <a:gd name="csX4" fmla="*/ 0 w 8910007"/>
              <a:gd name="csY4" fmla="*/ 2280981 h 2280981"/>
            </a:gdLst>
            <a:ahLst/>
            <a:cxnLst>
              <a:cxn ang="0">
                <a:pos x="csX0" y="csY0"/>
              </a:cxn>
              <a:cxn ang="0">
                <a:pos x="csX1" y="csY1"/>
              </a:cxn>
              <a:cxn ang="0">
                <a:pos x="csX2" y="csY2"/>
              </a:cxn>
              <a:cxn ang="0">
                <a:pos x="csX3" y="csY3"/>
              </a:cxn>
              <a:cxn ang="0">
                <a:pos x="csX4" y="csY4"/>
              </a:cxn>
            </a:cxnLst>
            <a:rect l="l" t="t" r="r" b="b"/>
            <a:pathLst>
              <a:path w="8910007" h="2280981">
                <a:moveTo>
                  <a:pt x="0" y="2280981"/>
                </a:moveTo>
                <a:lnTo>
                  <a:pt x="8136015" y="2280981"/>
                </a:lnTo>
                <a:lnTo>
                  <a:pt x="8910007" y="0"/>
                </a:lnTo>
                <a:lnTo>
                  <a:pt x="778953" y="0"/>
                </a:lnTo>
                <a:lnTo>
                  <a:pt x="0" y="2280981"/>
                </a:lnTo>
                <a:close/>
              </a:path>
            </a:pathLst>
          </a:custGeom>
          <a:solidFill>
            <a:schemeClr val="bg1"/>
          </a:solidFill>
          <a:ln w="6054" cap="flat">
            <a:noFill/>
            <a:prstDash val="solid"/>
            <a:miter/>
          </a:ln>
        </p:spPr>
        <p:txBody>
          <a:bodyPr/>
          <a:lstStyle/>
          <a:p>
            <a:endParaRPr lang="en-US"/>
          </a:p>
        </p:txBody>
      </p:sp>
      <p:grpSp>
        <p:nvGrpSpPr>
          <p:cNvPr id="8" name="Group 7">
            <a:extLst>
              <a:ext uri="{FF2B5EF4-FFF2-40B4-BE49-F238E27FC236}">
                <a16:creationId xmlns:a16="http://schemas.microsoft.com/office/drawing/2014/main" id="{D78AED44-6EB7-6453-3249-BBD7CEE9155B}"/>
              </a:ext>
            </a:extLst>
          </p:cNvPr>
          <p:cNvGrpSpPr/>
          <p:nvPr/>
        </p:nvGrpSpPr>
        <p:grpSpPr>
          <a:xfrm>
            <a:off x="1137268" y="3729180"/>
            <a:ext cx="11264430" cy="2389061"/>
            <a:chOff x="2538148" y="4978354"/>
            <a:chExt cx="8637106" cy="1831835"/>
          </a:xfrm>
        </p:grpSpPr>
        <p:pic>
          <p:nvPicPr>
            <p:cNvPr id="7" name="Picture 6">
              <a:extLst>
                <a:ext uri="{FF2B5EF4-FFF2-40B4-BE49-F238E27FC236}">
                  <a16:creationId xmlns:a16="http://schemas.microsoft.com/office/drawing/2014/main" id="{811659FB-B992-FE88-823A-EACD6EFDEFB3}"/>
                </a:ext>
              </a:extLst>
            </p:cNvPr>
            <p:cNvPicPr>
              <a:picLocks noChangeAspect="1"/>
            </p:cNvPicPr>
            <p:nvPr/>
          </p:nvPicPr>
          <p:blipFill rotWithShape="1">
            <a:blip r:embed="rId3">
              <a:extLst>
                <a:ext uri="{28A0092B-C50C-407E-A947-70E740481C1C}">
                  <a14:useLocalDpi xmlns:a14="http://schemas.microsoft.com/office/drawing/2010/main" val="0"/>
                </a:ext>
              </a:extLst>
            </a:blip>
            <a:srcRect l="21475" r="25830" b="20958"/>
            <a:stretch>
              <a:fillRect/>
            </a:stretch>
          </p:blipFill>
          <p:spPr>
            <a:xfrm>
              <a:off x="2538148" y="4978354"/>
              <a:ext cx="1825962" cy="1825962"/>
            </a:xfrm>
            <a:prstGeom prst="parallelogram">
              <a:avLst/>
            </a:prstGeom>
          </p:spPr>
        </p:pic>
        <p:pic>
          <p:nvPicPr>
            <p:cNvPr id="22" name="Picture 21">
              <a:extLst>
                <a:ext uri="{FF2B5EF4-FFF2-40B4-BE49-F238E27FC236}">
                  <a16:creationId xmlns:a16="http://schemas.microsoft.com/office/drawing/2014/main" id="{C65DEDB1-A36E-8336-3A29-A4CC113453F7}"/>
                </a:ext>
              </a:extLst>
            </p:cNvPr>
            <p:cNvPicPr>
              <a:picLocks noChangeAspect="1"/>
            </p:cNvPicPr>
            <p:nvPr/>
          </p:nvPicPr>
          <p:blipFill rotWithShape="1">
            <a:blip r:embed="rId4">
              <a:extLst>
                <a:ext uri="{28A0092B-C50C-407E-A947-70E740481C1C}">
                  <a14:useLocalDpi xmlns:a14="http://schemas.microsoft.com/office/drawing/2010/main" val="0"/>
                </a:ext>
              </a:extLst>
            </a:blip>
            <a:srcRect l="15653" t="9976" r="14278" b="35989"/>
            <a:stretch>
              <a:fillRect/>
            </a:stretch>
          </p:blipFill>
          <p:spPr>
            <a:xfrm>
              <a:off x="3901871" y="4984940"/>
              <a:ext cx="1825247" cy="1825247"/>
            </a:xfrm>
            <a:prstGeom prst="parallelogram">
              <a:avLst/>
            </a:prstGeom>
          </p:spPr>
        </p:pic>
        <p:pic>
          <p:nvPicPr>
            <p:cNvPr id="26" name="Picture 25">
              <a:extLst>
                <a:ext uri="{FF2B5EF4-FFF2-40B4-BE49-F238E27FC236}">
                  <a16:creationId xmlns:a16="http://schemas.microsoft.com/office/drawing/2014/main" id="{613A6EF0-43AE-52B5-AA0D-EA5F7FEE4FB6}"/>
                </a:ext>
              </a:extLst>
            </p:cNvPr>
            <p:cNvPicPr>
              <a:picLocks noChangeAspect="1"/>
            </p:cNvPicPr>
            <p:nvPr/>
          </p:nvPicPr>
          <p:blipFill rotWithShape="1">
            <a:blip r:embed="rId5">
              <a:extLst>
                <a:ext uri="{28A0092B-C50C-407E-A947-70E740481C1C}">
                  <a14:useLocalDpi xmlns:a14="http://schemas.microsoft.com/office/drawing/2010/main" val="0"/>
                </a:ext>
              </a:extLst>
            </a:blip>
            <a:srcRect l="3348" r="3348"/>
            <a:stretch>
              <a:fillRect/>
            </a:stretch>
          </p:blipFill>
          <p:spPr>
            <a:xfrm>
              <a:off x="6625940" y="4984943"/>
              <a:ext cx="1825246" cy="1825246"/>
            </a:xfrm>
            <a:prstGeom prst="parallelogram">
              <a:avLst/>
            </a:prstGeom>
          </p:spPr>
        </p:pic>
        <p:pic>
          <p:nvPicPr>
            <p:cNvPr id="28" name="Picture 27">
              <a:extLst>
                <a:ext uri="{FF2B5EF4-FFF2-40B4-BE49-F238E27FC236}">
                  <a16:creationId xmlns:a16="http://schemas.microsoft.com/office/drawing/2014/main" id="{C5B61B7D-10C5-F420-A6BF-857B1072E69B}"/>
                </a:ext>
              </a:extLst>
            </p:cNvPr>
            <p:cNvPicPr>
              <a:picLocks noChangeAspect="1"/>
            </p:cNvPicPr>
            <p:nvPr/>
          </p:nvPicPr>
          <p:blipFill rotWithShape="1">
            <a:blip r:embed="rId6">
              <a:extLst>
                <a:ext uri="{28A0092B-C50C-407E-A947-70E740481C1C}">
                  <a14:useLocalDpi xmlns:a14="http://schemas.microsoft.com/office/drawing/2010/main" val="0"/>
                </a:ext>
              </a:extLst>
            </a:blip>
            <a:srcRect l="31605" t="2023" r="23247" b="30257"/>
            <a:stretch>
              <a:fillRect/>
            </a:stretch>
          </p:blipFill>
          <p:spPr>
            <a:xfrm>
              <a:off x="7986964" y="4984943"/>
              <a:ext cx="1825246" cy="1825246"/>
            </a:xfrm>
            <a:prstGeom prst="parallelogram">
              <a:avLst/>
            </a:prstGeom>
          </p:spPr>
        </p:pic>
        <p:pic>
          <p:nvPicPr>
            <p:cNvPr id="30" name="Picture 29">
              <a:extLst>
                <a:ext uri="{FF2B5EF4-FFF2-40B4-BE49-F238E27FC236}">
                  <a16:creationId xmlns:a16="http://schemas.microsoft.com/office/drawing/2014/main" id="{B58F871F-10FC-8F92-A600-9A3814EBCC44}"/>
                </a:ext>
              </a:extLst>
            </p:cNvPr>
            <p:cNvPicPr>
              <a:picLocks noChangeAspect="1"/>
            </p:cNvPicPr>
            <p:nvPr/>
          </p:nvPicPr>
          <p:blipFill rotWithShape="1">
            <a:blip r:embed="rId7">
              <a:extLst>
                <a:ext uri="{28A0092B-C50C-407E-A947-70E740481C1C}">
                  <a14:useLocalDpi xmlns:a14="http://schemas.microsoft.com/office/drawing/2010/main" val="0"/>
                </a:ext>
              </a:extLst>
            </a:blip>
            <a:srcRect l="7199" t="2487" r="8950" b="30448"/>
            <a:stretch>
              <a:fillRect/>
            </a:stretch>
          </p:blipFill>
          <p:spPr>
            <a:xfrm>
              <a:off x="9350008" y="4984940"/>
              <a:ext cx="1825246" cy="1825246"/>
            </a:xfrm>
            <a:prstGeom prst="parallelogram">
              <a:avLst/>
            </a:prstGeom>
          </p:spPr>
        </p:pic>
        <p:pic>
          <p:nvPicPr>
            <p:cNvPr id="33" name="Picture 32">
              <a:extLst>
                <a:ext uri="{FF2B5EF4-FFF2-40B4-BE49-F238E27FC236}">
                  <a16:creationId xmlns:a16="http://schemas.microsoft.com/office/drawing/2014/main" id="{8A55D569-D5A4-1B91-637A-7A090C36C34B}"/>
                </a:ext>
              </a:extLst>
            </p:cNvPr>
            <p:cNvPicPr>
              <a:picLocks noChangeAspect="1"/>
            </p:cNvPicPr>
            <p:nvPr/>
          </p:nvPicPr>
          <p:blipFill rotWithShape="1">
            <a:blip r:embed="rId8">
              <a:extLst>
                <a:ext uri="{28A0092B-C50C-407E-A947-70E740481C1C}">
                  <a14:useLocalDpi xmlns:a14="http://schemas.microsoft.com/office/drawing/2010/main" val="0"/>
                </a:ext>
              </a:extLst>
            </a:blip>
            <a:srcRect l="22846" t="7171" r="32009" b="25087"/>
            <a:stretch>
              <a:fillRect/>
            </a:stretch>
          </p:blipFill>
          <p:spPr>
            <a:xfrm>
              <a:off x="5265593" y="4984941"/>
              <a:ext cx="1825248" cy="1825248"/>
            </a:xfrm>
            <a:prstGeom prst="parallelogram">
              <a:avLst/>
            </a:prstGeom>
          </p:spPr>
        </p:pic>
      </p:grpSp>
      <p:sp>
        <p:nvSpPr>
          <p:cNvPr id="32" name="Rectangle 31">
            <a:extLst>
              <a:ext uri="{FF2B5EF4-FFF2-40B4-BE49-F238E27FC236}">
                <a16:creationId xmlns:a16="http://schemas.microsoft.com/office/drawing/2014/main" id="{9CBD9A87-8CDA-0BE2-3747-FAA90E622BE4}"/>
              </a:ext>
            </a:extLst>
          </p:cNvPr>
          <p:cNvSpPr/>
          <p:nvPr/>
        </p:nvSpPr>
        <p:spPr>
          <a:xfrm rot="10800000">
            <a:off x="27236" y="5456090"/>
            <a:ext cx="12164763" cy="678024"/>
          </a:xfrm>
          <a:prstGeom prst="rect">
            <a:avLst/>
          </a:prstGeom>
          <a:gradFill>
            <a:gsLst>
              <a:gs pos="16000">
                <a:schemeClr val="accent2"/>
              </a:gs>
              <a:gs pos="86000">
                <a:schemeClr val="accent2">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aleway"/>
              <a:ea typeface="+mn-ea"/>
              <a:cs typeface="+mn-cs"/>
            </a:endParaRPr>
          </a:p>
        </p:txBody>
      </p:sp>
      <p:sp>
        <p:nvSpPr>
          <p:cNvPr id="2" name="Text Placeholder 1">
            <a:extLst>
              <a:ext uri="{FF2B5EF4-FFF2-40B4-BE49-F238E27FC236}">
                <a16:creationId xmlns:a16="http://schemas.microsoft.com/office/drawing/2014/main" id="{951E43AE-8934-3053-6675-1D01A05E7614}"/>
              </a:ext>
            </a:extLst>
          </p:cNvPr>
          <p:cNvSpPr>
            <a:spLocks noGrp="1"/>
          </p:cNvSpPr>
          <p:nvPr>
            <p:ph type="body" sz="quarter" idx="10"/>
          </p:nvPr>
        </p:nvSpPr>
        <p:spPr>
          <a:xfrm>
            <a:off x="2087363" y="1221460"/>
            <a:ext cx="9352546" cy="2112351"/>
          </a:xfrm>
        </p:spPr>
        <p:txBody>
          <a:bodyPr lIns="0" tIns="0" rIns="0" bIns="0" anchor="t">
            <a:noAutofit/>
          </a:bodyPr>
          <a:lstStyle/>
          <a:p>
            <a:r>
              <a:rPr lang="en-US" sz="4000" dirty="0"/>
              <a:t>FUTURE CARE IS SHARED:</a:t>
            </a:r>
          </a:p>
          <a:p>
            <a:r>
              <a:rPr lang="en-US" sz="4000" dirty="0">
                <a:solidFill>
                  <a:schemeClr val="accent2"/>
                </a:solidFill>
              </a:rPr>
              <a:t>REDEFINING PEER SUPPORT</a:t>
            </a:r>
          </a:p>
          <a:p>
            <a:pPr>
              <a:lnSpc>
                <a:spcPct val="90000"/>
              </a:lnSpc>
            </a:pPr>
            <a:r>
              <a:rPr lang="en-US" sz="3200" b="0" i="1" dirty="0">
                <a:solidFill>
                  <a:schemeClr val="accent2"/>
                </a:solidFill>
              </a:rPr>
              <a:t>What role will peer support play </a:t>
            </a:r>
          </a:p>
          <a:p>
            <a:pPr>
              <a:lnSpc>
                <a:spcPct val="90000"/>
              </a:lnSpc>
            </a:pPr>
            <a:r>
              <a:rPr lang="en-US" sz="3200" b="0" i="1" dirty="0">
                <a:solidFill>
                  <a:schemeClr val="accent2"/>
                </a:solidFill>
              </a:rPr>
              <a:t>in the evolution of HIV care?</a:t>
            </a:r>
          </a:p>
        </p:txBody>
      </p:sp>
      <p:sp>
        <p:nvSpPr>
          <p:cNvPr id="12" name="TextBox 11">
            <a:extLst>
              <a:ext uri="{FF2B5EF4-FFF2-40B4-BE49-F238E27FC236}">
                <a16:creationId xmlns:a16="http://schemas.microsoft.com/office/drawing/2014/main" id="{D0C7F916-7D9A-E704-D485-898ECD3E3CB3}"/>
              </a:ext>
            </a:extLst>
          </p:cNvPr>
          <p:cNvSpPr txBox="1"/>
          <p:nvPr/>
        </p:nvSpPr>
        <p:spPr>
          <a:xfrm>
            <a:off x="254932" y="6300710"/>
            <a:ext cx="3817606" cy="369332"/>
          </a:xfrm>
          <a:prstGeom prst="rect">
            <a:avLst/>
          </a:prstGeom>
        </p:spPr>
        <p:txBody>
          <a:bodyPr vert="horz" wrap="square" lIns="0" tIns="0" rIns="0" bIns="0" rtlCol="0" anchor="t" anchorCtr="0">
            <a:spAutoFit/>
          </a:bodyPr>
          <a:lstStyle/>
          <a:p>
            <a:pPr>
              <a:defRPr/>
            </a:pPr>
            <a:r>
              <a:rPr lang="en-US" sz="800">
                <a:solidFill>
                  <a:schemeClr val="bg1"/>
                </a:solidFill>
              </a:rPr>
              <a:t>This material is intended for a general audience. Please consult your physician.</a:t>
            </a:r>
          </a:p>
          <a:p>
            <a:pPr lvl="0">
              <a:defRPr/>
            </a:pPr>
            <a:endParaRPr lang="en-GB" sz="800">
              <a:solidFill>
                <a:schemeClr val="bg1"/>
              </a:solidFill>
            </a:endParaRPr>
          </a:p>
          <a:p>
            <a:pPr lvl="0">
              <a:defRPr/>
            </a:pPr>
            <a:r>
              <a:rPr lang="en-GB" sz="800">
                <a:solidFill>
                  <a:schemeClr val="bg1"/>
                </a:solidFill>
              </a:rPr>
              <a:t>NP-GBL-HVX-PPTX-260006</a:t>
            </a:r>
            <a:r>
              <a:rPr kumimoji="0" lang="en-GB" sz="800" b="0" i="0" u="none" strike="noStrike" kern="1200" cap="none" spc="0" normalizeH="0" baseline="0" noProof="0">
                <a:ln>
                  <a:noFill/>
                </a:ln>
                <a:solidFill>
                  <a:schemeClr val="bg1"/>
                </a:solidFill>
                <a:effectLst/>
                <a:uLnTx/>
                <a:uFillTx/>
                <a:latin typeface="Raleway"/>
                <a:ea typeface="+mn-ea"/>
                <a:cs typeface="+mn-cs"/>
              </a:rPr>
              <a:t> | MAY 2026</a:t>
            </a:r>
          </a:p>
        </p:txBody>
      </p:sp>
      <p:grpSp>
        <p:nvGrpSpPr>
          <p:cNvPr id="3" name="Group 2">
            <a:extLst>
              <a:ext uri="{FF2B5EF4-FFF2-40B4-BE49-F238E27FC236}">
                <a16:creationId xmlns:a16="http://schemas.microsoft.com/office/drawing/2014/main" id="{6387DC75-921B-94DA-1657-41D559DFD3E4}"/>
              </a:ext>
            </a:extLst>
          </p:cNvPr>
          <p:cNvGrpSpPr/>
          <p:nvPr/>
        </p:nvGrpSpPr>
        <p:grpSpPr>
          <a:xfrm>
            <a:off x="7658037" y="2835724"/>
            <a:ext cx="3966689" cy="589769"/>
            <a:chOff x="7539284" y="4488907"/>
            <a:chExt cx="3966689" cy="589769"/>
          </a:xfrm>
        </p:grpSpPr>
        <p:pic>
          <p:nvPicPr>
            <p:cNvPr id="14" name="Graphic 13">
              <a:extLst>
                <a:ext uri="{FF2B5EF4-FFF2-40B4-BE49-F238E27FC236}">
                  <a16:creationId xmlns:a16="http://schemas.microsoft.com/office/drawing/2014/main" id="{652355EE-02DD-8A57-A35F-FF5BF0A7045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539284" y="4488907"/>
              <a:ext cx="1825246" cy="589769"/>
            </a:xfrm>
            <a:prstGeom prst="rect">
              <a:avLst/>
            </a:prstGeom>
          </p:spPr>
        </p:pic>
        <p:pic>
          <p:nvPicPr>
            <p:cNvPr id="16" name="Graphic 15">
              <a:extLst>
                <a:ext uri="{FF2B5EF4-FFF2-40B4-BE49-F238E27FC236}">
                  <a16:creationId xmlns:a16="http://schemas.microsoft.com/office/drawing/2014/main" id="{8E17F073-B46D-9194-7C56-5D81FCBB089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680727" y="4488907"/>
              <a:ext cx="1825246" cy="589769"/>
            </a:xfrm>
            <a:prstGeom prst="rect">
              <a:avLst/>
            </a:prstGeom>
          </p:spPr>
        </p:pic>
        <p:pic>
          <p:nvPicPr>
            <p:cNvPr id="17" name="Graphic 16">
              <a:extLst>
                <a:ext uri="{FF2B5EF4-FFF2-40B4-BE49-F238E27FC236}">
                  <a16:creationId xmlns:a16="http://schemas.microsoft.com/office/drawing/2014/main" id="{B5188DD1-603F-9020-C377-A205BAB4B50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788098" y="4488907"/>
              <a:ext cx="1825246" cy="589769"/>
            </a:xfrm>
            <a:prstGeom prst="rect">
              <a:avLst/>
            </a:prstGeom>
          </p:spPr>
        </p:pic>
      </p:grpSp>
      <p:sp>
        <p:nvSpPr>
          <p:cNvPr id="15" name="Text Placeholder 14">
            <a:extLst>
              <a:ext uri="{FF2B5EF4-FFF2-40B4-BE49-F238E27FC236}">
                <a16:creationId xmlns:a16="http://schemas.microsoft.com/office/drawing/2014/main" id="{D0245AAC-F764-E80C-15B9-9B51F2DFCCA3}"/>
              </a:ext>
            </a:extLst>
          </p:cNvPr>
          <p:cNvSpPr>
            <a:spLocks noGrp="1"/>
          </p:cNvSpPr>
          <p:nvPr>
            <p:ph type="body" sz="quarter" idx="11"/>
          </p:nvPr>
        </p:nvSpPr>
        <p:spPr>
          <a:xfrm>
            <a:off x="7974234" y="3021129"/>
            <a:ext cx="3319773" cy="246333"/>
          </a:xfrm>
        </p:spPr>
        <p:txBody>
          <a:bodyPr>
            <a:noAutofit/>
          </a:bodyPr>
          <a:lstStyle/>
          <a:p>
            <a:r>
              <a:rPr lang="en-GB" sz="3200"/>
              <a:t>#WEWONTSTOP</a:t>
            </a:r>
          </a:p>
        </p:txBody>
      </p:sp>
    </p:spTree>
    <p:extLst>
      <p:ext uri="{BB962C8B-B14F-4D97-AF65-F5344CB8AC3E}">
        <p14:creationId xmlns:p14="http://schemas.microsoft.com/office/powerpoint/2010/main" val="2800355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F0FC12-2AFF-7912-BE79-D0AA0113D32E}"/>
            </a:ext>
          </a:extLst>
        </p:cNvPr>
        <p:cNvGrpSpPr/>
        <p:nvPr/>
      </p:nvGrpSpPr>
      <p:grpSpPr>
        <a:xfrm>
          <a:off x="0" y="0"/>
          <a:ext cx="0" cy="0"/>
          <a:chOff x="0" y="0"/>
          <a:chExt cx="0" cy="0"/>
        </a:xfrm>
      </p:grpSpPr>
      <p:sp>
        <p:nvSpPr>
          <p:cNvPr id="14" name="Freeform 13">
            <a:extLst>
              <a:ext uri="{FF2B5EF4-FFF2-40B4-BE49-F238E27FC236}">
                <a16:creationId xmlns:a16="http://schemas.microsoft.com/office/drawing/2014/main" id="{BBFCDF07-79FD-0F09-EDD3-AA0E31DBCCA5}"/>
              </a:ext>
            </a:extLst>
          </p:cNvPr>
          <p:cNvSpPr/>
          <p:nvPr/>
        </p:nvSpPr>
        <p:spPr>
          <a:xfrm>
            <a:off x="1852747" y="0"/>
            <a:ext cx="9091215" cy="6858000"/>
          </a:xfrm>
          <a:custGeom>
            <a:avLst/>
            <a:gdLst>
              <a:gd name="connsiteX0" fmla="*/ 2343859 w 9091215"/>
              <a:gd name="connsiteY0" fmla="*/ 0 h 6858000"/>
              <a:gd name="connsiteX1" fmla="*/ 9091215 w 9091215"/>
              <a:gd name="connsiteY1" fmla="*/ 0 h 6858000"/>
              <a:gd name="connsiteX2" fmla="*/ 9091215 w 9091215"/>
              <a:gd name="connsiteY2" fmla="*/ 6858000 h 6858000"/>
              <a:gd name="connsiteX3" fmla="*/ 0 w 9091215"/>
              <a:gd name="connsiteY3" fmla="*/ 6858000 h 6858000"/>
              <a:gd name="connsiteX4" fmla="*/ 2343859 w 909121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1215" h="6858000">
                <a:moveTo>
                  <a:pt x="2343859" y="0"/>
                </a:moveTo>
                <a:lnTo>
                  <a:pt x="9091215" y="0"/>
                </a:lnTo>
                <a:lnTo>
                  <a:pt x="9091215" y="6858000"/>
                </a:lnTo>
                <a:lnTo>
                  <a:pt x="0" y="6858000"/>
                </a:lnTo>
                <a:lnTo>
                  <a:pt x="2343859"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aleway"/>
              <a:ea typeface="+mn-ea"/>
              <a:cs typeface="+mn-cs"/>
            </a:endParaRPr>
          </a:p>
        </p:txBody>
      </p:sp>
      <p:sp>
        <p:nvSpPr>
          <p:cNvPr id="3" name="TextBox 2">
            <a:extLst>
              <a:ext uri="{FF2B5EF4-FFF2-40B4-BE49-F238E27FC236}">
                <a16:creationId xmlns:a16="http://schemas.microsoft.com/office/drawing/2014/main" id="{7CB04628-6D52-953C-1B1D-113BFC7CBCFA}"/>
              </a:ext>
            </a:extLst>
          </p:cNvPr>
          <p:cNvSpPr txBox="1"/>
          <p:nvPr/>
        </p:nvSpPr>
        <p:spPr>
          <a:xfrm>
            <a:off x="2079397" y="6475100"/>
            <a:ext cx="3411432" cy="415498"/>
          </a:xfrm>
          <a:prstGeom prst="rect">
            <a:avLst/>
          </a:prstGeom>
        </p:spPr>
        <p:txBody>
          <a:bodyPr vert="horz" wrap="square" lIns="0" tIns="0" rIns="0" bIns="0" rtlCol="0" anchor="t" anchorCtr="0">
            <a:spAutoFit/>
          </a:bodyPr>
          <a:lstStyle/>
          <a:p>
            <a:endParaRPr lang="en-GB" sz="1000" i="1" dirty="0">
              <a:solidFill>
                <a:schemeClr val="bg1"/>
              </a:solidFill>
            </a:endParaRPr>
          </a:p>
          <a:p>
            <a:r>
              <a:rPr lang="en-GB" sz="1000" i="1" dirty="0">
                <a:solidFill>
                  <a:schemeClr val="bg1"/>
                </a:solidFill>
              </a:rPr>
              <a:t>*CRM-SP 116.119 RQE 88317/88318 </a:t>
            </a:r>
          </a:p>
          <a:p>
            <a:pPr algn="l"/>
            <a:endParaRPr lang="en-GB" sz="600" i="1" dirty="0">
              <a:solidFill>
                <a:schemeClr val="bg1"/>
              </a:solidFill>
            </a:endParaRPr>
          </a:p>
        </p:txBody>
      </p:sp>
      <p:sp>
        <p:nvSpPr>
          <p:cNvPr id="5" name="Text Placeholder 3">
            <a:extLst>
              <a:ext uri="{FF2B5EF4-FFF2-40B4-BE49-F238E27FC236}">
                <a16:creationId xmlns:a16="http://schemas.microsoft.com/office/drawing/2014/main" id="{EE75463E-3D77-C423-799E-B26BA49C898F}"/>
              </a:ext>
            </a:extLst>
          </p:cNvPr>
          <p:cNvSpPr txBox="1">
            <a:spLocks/>
          </p:cNvSpPr>
          <p:nvPr/>
        </p:nvSpPr>
        <p:spPr>
          <a:xfrm>
            <a:off x="663214" y="4548474"/>
            <a:ext cx="1358200" cy="293075"/>
          </a:xfrm>
          <a:prstGeom prst="rect">
            <a:avLst/>
          </a:prstGeom>
        </p:spPr>
        <p:txBody>
          <a:bodyPr lIns="0" tIns="0" rIns="0" bIns="0" anchor="t"/>
          <a:lstStyle>
            <a:lvl1pPr marL="0" indent="0" algn="l" defTabSz="914400" rtl="0" eaLnBrk="1" latinLnBrk="0" hangingPunct="1">
              <a:lnSpc>
                <a:spcPct val="70000"/>
              </a:lnSpc>
              <a:spcBef>
                <a:spcPts val="1000"/>
              </a:spcBef>
              <a:buFont typeface="Arial" panose="020B0604020202020204" pitchFamily="34" charset="0"/>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420"/>
              </a:lnSpc>
              <a:spcBef>
                <a:spcPts val="1000"/>
              </a:spcBef>
              <a:spcAft>
                <a:spcPts val="0"/>
              </a:spcAft>
              <a:buClrTx/>
              <a:buSzTx/>
              <a:buFont typeface="Arial" panose="020B0604020202020204" pitchFamily="34" charset="0"/>
              <a:buNone/>
              <a:tabLst/>
              <a:defRPr/>
            </a:pPr>
            <a:r>
              <a:rPr kumimoji="0" lang="en-US" sz="1600" b="1" i="0" u="none" strike="noStrike" kern="1200" cap="none" spc="-80" normalizeH="0" baseline="0" noProof="0">
                <a:ln>
                  <a:noFill/>
                </a:ln>
                <a:solidFill>
                  <a:srgbClr val="E30046"/>
                </a:solidFill>
                <a:effectLst/>
                <a:uLnTx/>
                <a:uFillTx/>
                <a:latin typeface="Raleway"/>
                <a:cs typeface="Breakthrough 2022" panose="02060603040202040303"/>
              </a:rPr>
              <a:t>GARRY</a:t>
            </a:r>
            <a:r>
              <a:rPr kumimoji="0" lang="en-US" sz="1600" b="1" i="0" u="none" strike="noStrike" kern="1200" cap="none" spc="-80" normalizeH="0" noProof="0">
                <a:ln>
                  <a:noFill/>
                </a:ln>
                <a:solidFill>
                  <a:srgbClr val="E30046"/>
                </a:solidFill>
                <a:effectLst/>
                <a:uLnTx/>
                <a:uFillTx/>
                <a:latin typeface="Raleway"/>
                <a:cs typeface="Breakthrough 2022" panose="02060603040202040303"/>
              </a:rPr>
              <a:t> BROUGH </a:t>
            </a:r>
            <a:endParaRPr kumimoji="0" lang="en-US" sz="1600" b="1" i="0" u="none" strike="noStrike" kern="1200" cap="none" spc="-80" normalizeH="0" baseline="0" noProof="0">
              <a:ln>
                <a:noFill/>
              </a:ln>
              <a:solidFill>
                <a:srgbClr val="E30046"/>
              </a:solidFill>
              <a:effectLst/>
              <a:uLnTx/>
              <a:uFillTx/>
              <a:latin typeface="Raleway"/>
              <a:cs typeface="Breakthrough 2022" panose="02060603040202040303"/>
            </a:endParaRPr>
          </a:p>
          <a:p>
            <a:pPr marL="0" marR="0" lvl="0" indent="0" algn="l" defTabSz="914400" rtl="0" eaLnBrk="1" fontAlgn="auto" latinLnBrk="0" hangingPunct="1">
              <a:lnSpc>
                <a:spcPts val="1420"/>
              </a:lnSpc>
              <a:spcBef>
                <a:spcPts val="1000"/>
              </a:spcBef>
              <a:spcAft>
                <a:spcPts val="0"/>
              </a:spcAft>
              <a:buClrTx/>
              <a:buSzTx/>
              <a:buFont typeface="Arial" panose="020B0604020202020204" pitchFamily="34" charset="0"/>
              <a:buNone/>
              <a:tabLst/>
              <a:defRPr/>
            </a:pPr>
            <a:endParaRPr kumimoji="0" lang="en-US" sz="1600" b="0" i="0" u="none" strike="noStrike" kern="1200" cap="none" spc="-80" normalizeH="0" baseline="0" noProof="0">
              <a:ln>
                <a:noFill/>
              </a:ln>
              <a:solidFill>
                <a:srgbClr val="FFFFFF"/>
              </a:solidFill>
              <a:effectLst/>
              <a:uLnTx/>
              <a:uFillTx/>
              <a:latin typeface="Raleway"/>
              <a:cs typeface="Breakthrough 2022" panose="02060603040202040303"/>
            </a:endParaRPr>
          </a:p>
        </p:txBody>
      </p:sp>
      <p:sp>
        <p:nvSpPr>
          <p:cNvPr id="10" name="Text Placeholder 3">
            <a:extLst>
              <a:ext uri="{FF2B5EF4-FFF2-40B4-BE49-F238E27FC236}">
                <a16:creationId xmlns:a16="http://schemas.microsoft.com/office/drawing/2014/main" id="{FCFFD531-7915-7468-6DB7-3B016A6D862C}"/>
              </a:ext>
            </a:extLst>
          </p:cNvPr>
          <p:cNvSpPr txBox="1">
            <a:spLocks/>
          </p:cNvSpPr>
          <p:nvPr/>
        </p:nvSpPr>
        <p:spPr>
          <a:xfrm>
            <a:off x="663214" y="4962984"/>
            <a:ext cx="1063850" cy="459813"/>
          </a:xfrm>
          <a:prstGeom prst="rect">
            <a:avLst/>
          </a:prstGeom>
        </p:spPr>
        <p:txBody>
          <a:bodyPr lIns="0" tIns="0" rIns="0" bIns="0" anchor="t"/>
          <a:lstStyle>
            <a:lvl1pPr marL="0" indent="0" algn="l" defTabSz="914400" rtl="0" eaLnBrk="1" latinLnBrk="0" hangingPunct="1">
              <a:lnSpc>
                <a:spcPct val="70000"/>
              </a:lnSpc>
              <a:spcBef>
                <a:spcPts val="1000"/>
              </a:spcBef>
              <a:buFont typeface="Arial" panose="020B0604020202020204" pitchFamily="34" charset="0"/>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200" i="0" u="none" strike="noStrike" kern="1200" cap="none" spc="-80" normalizeH="0" baseline="0" noProof="0">
                <a:ln>
                  <a:noFill/>
                </a:ln>
                <a:solidFill>
                  <a:schemeClr val="accent2"/>
                </a:solidFill>
                <a:effectLst/>
                <a:uLnTx/>
                <a:uFillTx/>
                <a:latin typeface="Raleway"/>
                <a:cs typeface="Breakthrough 2022" panose="02060603040202040303"/>
              </a:rPr>
              <a:t>Commissioner of HIV Support and Peer Navigator Services, UK</a:t>
            </a:r>
          </a:p>
        </p:txBody>
      </p:sp>
      <p:pic>
        <p:nvPicPr>
          <p:cNvPr id="4" name="Picture 3">
            <a:extLst>
              <a:ext uri="{FF2B5EF4-FFF2-40B4-BE49-F238E27FC236}">
                <a16:creationId xmlns:a16="http://schemas.microsoft.com/office/drawing/2014/main" id="{C96BCCF6-E189-78F1-2413-23F0975DEFCD}"/>
              </a:ext>
            </a:extLst>
          </p:cNvPr>
          <p:cNvPicPr>
            <a:picLocks noChangeAspect="1"/>
          </p:cNvPicPr>
          <p:nvPr/>
        </p:nvPicPr>
        <p:blipFill rotWithShape="1">
          <a:blip r:embed="rId3">
            <a:extLst>
              <a:ext uri="{28A0092B-C50C-407E-A947-70E740481C1C}">
                <a14:useLocalDpi xmlns:a14="http://schemas.microsoft.com/office/drawing/2010/main" val="0"/>
              </a:ext>
            </a:extLst>
          </a:blip>
          <a:srcRect l="18807" r="28498" b="20958"/>
          <a:stretch>
            <a:fillRect/>
          </a:stretch>
        </p:blipFill>
        <p:spPr>
          <a:xfrm>
            <a:off x="663214" y="2376804"/>
            <a:ext cx="1920347" cy="1920347"/>
          </a:xfrm>
          <a:prstGeom prst="parallelogram">
            <a:avLst>
              <a:gd name="adj" fmla="val 33503"/>
            </a:avLst>
          </a:prstGeom>
        </p:spPr>
      </p:pic>
      <p:sp>
        <p:nvSpPr>
          <p:cNvPr id="7" name="Text Placeholder 3">
            <a:extLst>
              <a:ext uri="{FF2B5EF4-FFF2-40B4-BE49-F238E27FC236}">
                <a16:creationId xmlns:a16="http://schemas.microsoft.com/office/drawing/2014/main" id="{E1F157BB-0FA7-5D22-7076-F1EAD9BB8DC4}"/>
              </a:ext>
            </a:extLst>
          </p:cNvPr>
          <p:cNvSpPr txBox="1">
            <a:spLocks/>
          </p:cNvSpPr>
          <p:nvPr/>
        </p:nvSpPr>
        <p:spPr>
          <a:xfrm>
            <a:off x="3457073" y="4548474"/>
            <a:ext cx="1565638" cy="459812"/>
          </a:xfrm>
          <a:prstGeom prst="rect">
            <a:avLst/>
          </a:prstGeom>
        </p:spPr>
        <p:txBody>
          <a:bodyPr lIns="0" tIns="0" rIns="0" bIns="0" anchor="t"/>
          <a:lstStyle>
            <a:lvl1pPr marL="0" indent="0" algn="l" defTabSz="914400" rtl="0" eaLnBrk="1" latinLnBrk="0" hangingPunct="1">
              <a:lnSpc>
                <a:spcPct val="70000"/>
              </a:lnSpc>
              <a:spcBef>
                <a:spcPts val="1000"/>
              </a:spcBef>
              <a:buFont typeface="Arial" panose="020B0604020202020204" pitchFamily="34" charset="0"/>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420"/>
              </a:lnSpc>
              <a:spcBef>
                <a:spcPts val="1000"/>
              </a:spcBef>
              <a:spcAft>
                <a:spcPts val="0"/>
              </a:spcAft>
              <a:buClrTx/>
              <a:buSzTx/>
              <a:buFont typeface="Arial" panose="020B0604020202020204" pitchFamily="34" charset="0"/>
              <a:buNone/>
              <a:tabLst/>
              <a:defRPr/>
            </a:pPr>
            <a:r>
              <a:rPr kumimoji="0" lang="en-US" sz="1600" b="1" i="0" u="none" strike="noStrike" kern="1200" cap="none" spc="-80" normalizeH="0" baseline="0" noProof="0" dirty="0">
                <a:ln>
                  <a:noFill/>
                </a:ln>
                <a:solidFill>
                  <a:srgbClr val="E30046"/>
                </a:solidFill>
                <a:effectLst/>
                <a:uLnTx/>
                <a:uFillTx/>
                <a:latin typeface="Raleway"/>
                <a:cs typeface="Breakthrough 2022" panose="02060603040202040303"/>
              </a:rPr>
              <a:t>DR RICO VASCONCELOS*</a:t>
            </a:r>
          </a:p>
          <a:p>
            <a:pPr marL="0" marR="0" lvl="0" indent="0" algn="l" defTabSz="914400" rtl="0" eaLnBrk="1" fontAlgn="auto" latinLnBrk="0" hangingPunct="1">
              <a:lnSpc>
                <a:spcPts val="1420"/>
              </a:lnSpc>
              <a:spcBef>
                <a:spcPts val="1000"/>
              </a:spcBef>
              <a:spcAft>
                <a:spcPts val="0"/>
              </a:spcAft>
              <a:buClrTx/>
              <a:buSzTx/>
              <a:buFont typeface="Arial" panose="020B0604020202020204" pitchFamily="34" charset="0"/>
              <a:buNone/>
              <a:tabLst/>
              <a:defRPr/>
            </a:pPr>
            <a:endParaRPr kumimoji="0" lang="en-US" sz="1600" b="0" i="0" u="none" strike="noStrike" kern="1200" cap="none" spc="-80" normalizeH="0" baseline="0" noProof="0" dirty="0">
              <a:ln>
                <a:noFill/>
              </a:ln>
              <a:solidFill>
                <a:srgbClr val="FFFFFF"/>
              </a:solidFill>
              <a:effectLst/>
              <a:uLnTx/>
              <a:uFillTx/>
              <a:latin typeface="Raleway"/>
              <a:cs typeface="Breakthrough 2022" panose="02060603040202040303"/>
            </a:endParaRPr>
          </a:p>
        </p:txBody>
      </p:sp>
      <p:sp>
        <p:nvSpPr>
          <p:cNvPr id="11" name="Text Placeholder 3">
            <a:extLst>
              <a:ext uri="{FF2B5EF4-FFF2-40B4-BE49-F238E27FC236}">
                <a16:creationId xmlns:a16="http://schemas.microsoft.com/office/drawing/2014/main" id="{7650CAB9-8C42-70DF-E58F-5895458AE0C8}"/>
              </a:ext>
            </a:extLst>
          </p:cNvPr>
          <p:cNvSpPr txBox="1">
            <a:spLocks/>
          </p:cNvSpPr>
          <p:nvPr/>
        </p:nvSpPr>
        <p:spPr>
          <a:xfrm>
            <a:off x="3457072" y="4962984"/>
            <a:ext cx="1218119" cy="858267"/>
          </a:xfrm>
          <a:prstGeom prst="rect">
            <a:avLst/>
          </a:prstGeom>
        </p:spPr>
        <p:txBody>
          <a:bodyPr lIns="0" tIns="0" rIns="0" bIns="0" anchor="t"/>
          <a:lstStyle>
            <a:lvl1pPr marL="0" indent="0" algn="l" defTabSz="914400" rtl="0" eaLnBrk="1" latinLnBrk="0" hangingPunct="1">
              <a:lnSpc>
                <a:spcPct val="70000"/>
              </a:lnSpc>
              <a:spcBef>
                <a:spcPts val="1000"/>
              </a:spcBef>
              <a:buFont typeface="Arial" panose="020B0604020202020204" pitchFamily="34" charset="0"/>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1200">
                <a:solidFill>
                  <a:srgbClr val="FFFFFF"/>
                </a:solidFill>
                <a:latin typeface="Raleway"/>
              </a:rPr>
              <a:t>General Practitioner and Infectious Disease Specialist, Brazil </a:t>
            </a:r>
            <a:endParaRPr kumimoji="0" lang="en-US" sz="1200" i="0" u="none" strike="noStrike" kern="1200" cap="none" spc="-80" normalizeH="0" baseline="0" noProof="0">
              <a:ln>
                <a:noFill/>
              </a:ln>
              <a:solidFill>
                <a:srgbClr val="FFFFFF"/>
              </a:solidFill>
              <a:effectLst/>
              <a:uLnTx/>
              <a:uFillTx/>
              <a:latin typeface="Raleway"/>
              <a:cs typeface="Breakthrough 2022" panose="02060603040202040303"/>
            </a:endParaRPr>
          </a:p>
        </p:txBody>
      </p:sp>
      <p:pic>
        <p:nvPicPr>
          <p:cNvPr id="12" name="Picture 11">
            <a:extLst>
              <a:ext uri="{FF2B5EF4-FFF2-40B4-BE49-F238E27FC236}">
                <a16:creationId xmlns:a16="http://schemas.microsoft.com/office/drawing/2014/main" id="{DD6CF645-C24E-E2E1-93F0-4AA07F4A1869}"/>
              </a:ext>
            </a:extLst>
          </p:cNvPr>
          <p:cNvPicPr>
            <a:picLocks noChangeAspect="1"/>
          </p:cNvPicPr>
          <p:nvPr/>
        </p:nvPicPr>
        <p:blipFill rotWithShape="1">
          <a:blip r:embed="rId4">
            <a:extLst>
              <a:ext uri="{28A0092B-C50C-407E-A947-70E740481C1C}">
                <a14:useLocalDpi xmlns:a14="http://schemas.microsoft.com/office/drawing/2010/main" val="0"/>
              </a:ext>
            </a:extLst>
          </a:blip>
          <a:srcRect l="13383" t="9976" r="16548" b="35989"/>
          <a:stretch>
            <a:fillRect/>
          </a:stretch>
        </p:blipFill>
        <p:spPr>
          <a:xfrm>
            <a:off x="3457072" y="2377556"/>
            <a:ext cx="1919595" cy="1919595"/>
          </a:xfrm>
          <a:prstGeom prst="parallelogram">
            <a:avLst>
              <a:gd name="adj" fmla="val 35208"/>
            </a:avLst>
          </a:prstGeom>
        </p:spPr>
      </p:pic>
      <p:sp>
        <p:nvSpPr>
          <p:cNvPr id="9" name="Text Placeholder 3">
            <a:extLst>
              <a:ext uri="{FF2B5EF4-FFF2-40B4-BE49-F238E27FC236}">
                <a16:creationId xmlns:a16="http://schemas.microsoft.com/office/drawing/2014/main" id="{6E33FB2F-1DEE-5E74-375F-F895E3C77578}"/>
              </a:ext>
            </a:extLst>
          </p:cNvPr>
          <p:cNvSpPr txBox="1">
            <a:spLocks/>
          </p:cNvSpPr>
          <p:nvPr/>
        </p:nvSpPr>
        <p:spPr>
          <a:xfrm>
            <a:off x="5021286" y="4548474"/>
            <a:ext cx="1566943" cy="459812"/>
          </a:xfrm>
          <a:prstGeom prst="rect">
            <a:avLst/>
          </a:prstGeom>
        </p:spPr>
        <p:txBody>
          <a:bodyPr lIns="0" tIns="0" rIns="0" bIns="0" anchor="t"/>
          <a:lstStyle>
            <a:lvl1pPr marL="0" indent="0" algn="l" defTabSz="914400" rtl="0" eaLnBrk="1" latinLnBrk="0" hangingPunct="1">
              <a:lnSpc>
                <a:spcPct val="70000"/>
              </a:lnSpc>
              <a:spcBef>
                <a:spcPts val="1000"/>
              </a:spcBef>
              <a:buFont typeface="Arial" panose="020B0604020202020204" pitchFamily="34" charset="0"/>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420"/>
              </a:lnSpc>
              <a:spcBef>
                <a:spcPts val="1000"/>
              </a:spcBef>
              <a:spcAft>
                <a:spcPts val="0"/>
              </a:spcAft>
              <a:buClrTx/>
              <a:buSzTx/>
              <a:buFont typeface="Arial" panose="020B0604020202020204" pitchFamily="34" charset="0"/>
              <a:buNone/>
              <a:tabLst/>
              <a:defRPr/>
            </a:pPr>
            <a:r>
              <a:rPr kumimoji="0" lang="en-US" sz="1600" b="1" i="0" u="none" strike="noStrike" kern="1200" cap="none" spc="-80" normalizeH="0" baseline="0" noProof="0">
                <a:ln>
                  <a:noFill/>
                </a:ln>
                <a:solidFill>
                  <a:srgbClr val="E30046"/>
                </a:solidFill>
                <a:effectLst/>
                <a:uLnTx/>
                <a:uFillTx/>
                <a:latin typeface="Raleway"/>
                <a:cs typeface="Breakthrough 2022" panose="02060603040202040303"/>
              </a:rPr>
              <a:t>MIRJAM SCHULPEN</a:t>
            </a:r>
          </a:p>
        </p:txBody>
      </p:sp>
      <p:sp>
        <p:nvSpPr>
          <p:cNvPr id="15" name="Text Placeholder 3">
            <a:extLst>
              <a:ext uri="{FF2B5EF4-FFF2-40B4-BE49-F238E27FC236}">
                <a16:creationId xmlns:a16="http://schemas.microsoft.com/office/drawing/2014/main" id="{BA2BD731-74D7-E9B8-92F7-A634E8F51850}"/>
              </a:ext>
            </a:extLst>
          </p:cNvPr>
          <p:cNvSpPr txBox="1">
            <a:spLocks/>
          </p:cNvSpPr>
          <p:nvPr/>
        </p:nvSpPr>
        <p:spPr>
          <a:xfrm>
            <a:off x="5021286" y="4962984"/>
            <a:ext cx="1095347" cy="459813"/>
          </a:xfrm>
          <a:prstGeom prst="rect">
            <a:avLst/>
          </a:prstGeom>
        </p:spPr>
        <p:txBody>
          <a:bodyPr lIns="0" tIns="0" rIns="0" bIns="0" anchor="t"/>
          <a:lstStyle>
            <a:lvl1pPr marL="0" indent="0" algn="l" defTabSz="914400" rtl="0" eaLnBrk="1" latinLnBrk="0" hangingPunct="1">
              <a:lnSpc>
                <a:spcPct val="70000"/>
              </a:lnSpc>
              <a:spcBef>
                <a:spcPts val="1000"/>
              </a:spcBef>
              <a:buFont typeface="Arial" panose="020B0604020202020204" pitchFamily="34" charset="0"/>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200" i="0" u="none" strike="noStrike" kern="1200" cap="none" spc="-80" normalizeH="0" baseline="0" noProof="0">
                <a:ln>
                  <a:noFill/>
                </a:ln>
                <a:solidFill>
                  <a:srgbClr val="FFFFFF"/>
                </a:solidFill>
                <a:effectLst/>
                <a:uLnTx/>
                <a:uFillTx/>
                <a:latin typeface="Raleway"/>
                <a:cs typeface="Breakthrough 2022" panose="02060603040202040303"/>
              </a:rPr>
              <a:t>Peer Navigator, the Netherlands</a:t>
            </a:r>
          </a:p>
        </p:txBody>
      </p:sp>
      <p:pic>
        <p:nvPicPr>
          <p:cNvPr id="18" name="Picture 17">
            <a:extLst>
              <a:ext uri="{FF2B5EF4-FFF2-40B4-BE49-F238E27FC236}">
                <a16:creationId xmlns:a16="http://schemas.microsoft.com/office/drawing/2014/main" id="{351A4BFB-5C6B-DF09-8DB4-7DA7F649FC73}"/>
              </a:ext>
            </a:extLst>
          </p:cNvPr>
          <p:cNvPicPr>
            <a:picLocks noChangeAspect="1"/>
          </p:cNvPicPr>
          <p:nvPr/>
        </p:nvPicPr>
        <p:blipFill rotWithShape="1">
          <a:blip r:embed="rId5">
            <a:extLst>
              <a:ext uri="{28A0092B-C50C-407E-A947-70E740481C1C}">
                <a14:useLocalDpi xmlns:a14="http://schemas.microsoft.com/office/drawing/2010/main" val="0"/>
              </a:ext>
            </a:extLst>
          </a:blip>
          <a:srcRect l="22846" t="7171" r="32009" b="25087"/>
          <a:stretch>
            <a:fillRect/>
          </a:stretch>
        </p:blipFill>
        <p:spPr>
          <a:xfrm>
            <a:off x="5022711" y="2377555"/>
            <a:ext cx="1919596" cy="1919596"/>
          </a:xfrm>
          <a:prstGeom prst="parallelogram">
            <a:avLst>
              <a:gd name="adj" fmla="val 33960"/>
            </a:avLst>
          </a:prstGeom>
        </p:spPr>
      </p:pic>
      <p:sp>
        <p:nvSpPr>
          <p:cNvPr id="41" name="Text Placeholder 3">
            <a:extLst>
              <a:ext uri="{FF2B5EF4-FFF2-40B4-BE49-F238E27FC236}">
                <a16:creationId xmlns:a16="http://schemas.microsoft.com/office/drawing/2014/main" id="{3CED5CA6-E9D8-8ED1-A8A8-1D54605EA9BE}"/>
              </a:ext>
            </a:extLst>
          </p:cNvPr>
          <p:cNvSpPr txBox="1">
            <a:spLocks/>
          </p:cNvSpPr>
          <p:nvPr/>
        </p:nvSpPr>
        <p:spPr>
          <a:xfrm>
            <a:off x="6591777" y="4548474"/>
            <a:ext cx="1358200" cy="293075"/>
          </a:xfrm>
          <a:prstGeom prst="rect">
            <a:avLst/>
          </a:prstGeom>
        </p:spPr>
        <p:txBody>
          <a:bodyPr lIns="0" tIns="0" rIns="0" bIns="0" anchor="t"/>
          <a:lstStyle>
            <a:lvl1pPr marL="0" indent="0" algn="l" defTabSz="914400" rtl="0" eaLnBrk="1" latinLnBrk="0" hangingPunct="1">
              <a:lnSpc>
                <a:spcPct val="70000"/>
              </a:lnSpc>
              <a:spcBef>
                <a:spcPts val="1000"/>
              </a:spcBef>
              <a:buFont typeface="Arial" panose="020B0604020202020204" pitchFamily="34" charset="0"/>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420"/>
              </a:lnSpc>
              <a:spcBef>
                <a:spcPts val="1000"/>
              </a:spcBef>
              <a:spcAft>
                <a:spcPts val="0"/>
              </a:spcAft>
              <a:buClrTx/>
              <a:buSzTx/>
              <a:buFont typeface="Arial" panose="020B0604020202020204" pitchFamily="34" charset="0"/>
              <a:buNone/>
              <a:tabLst/>
              <a:defRPr/>
            </a:pPr>
            <a:r>
              <a:rPr kumimoji="0" lang="en-US" sz="1600" b="1" i="0" u="none" strike="noStrike" kern="1200" cap="none" spc="-80" normalizeH="0" baseline="0" noProof="0">
                <a:ln>
                  <a:noFill/>
                </a:ln>
                <a:solidFill>
                  <a:srgbClr val="E30046"/>
                </a:solidFill>
                <a:effectLst/>
                <a:uLnTx/>
                <a:uFillTx/>
                <a:latin typeface="Raleway"/>
                <a:cs typeface="Breakthrough 2022" panose="02060603040202040303"/>
              </a:rPr>
              <a:t>DR DANIELLE M</a:t>
            </a:r>
            <a:r>
              <a:rPr kumimoji="0" lang="en-US" sz="1600" b="1" i="0" u="none" strike="noStrike" kern="1200" cap="none" spc="-80" normalizeH="0" noProof="0">
                <a:ln>
                  <a:noFill/>
                </a:ln>
                <a:solidFill>
                  <a:srgbClr val="E30046"/>
                </a:solidFill>
                <a:effectLst/>
                <a:uLnTx/>
                <a:uFillTx/>
                <a:latin typeface="Raleway"/>
                <a:cs typeface="Breakthrough 2022" panose="02060603040202040303"/>
              </a:rPr>
              <a:t> CAMPBELL </a:t>
            </a:r>
            <a:endParaRPr kumimoji="0" lang="en-US" sz="1600" b="1" i="0" u="none" strike="noStrike" kern="1200" cap="none" spc="-80" normalizeH="0" baseline="0" noProof="0">
              <a:ln>
                <a:noFill/>
              </a:ln>
              <a:solidFill>
                <a:srgbClr val="E30046"/>
              </a:solidFill>
              <a:effectLst/>
              <a:uLnTx/>
              <a:uFillTx/>
              <a:latin typeface="Raleway"/>
              <a:cs typeface="Breakthrough 2022" panose="02060603040202040303"/>
            </a:endParaRPr>
          </a:p>
          <a:p>
            <a:pPr marL="0" marR="0" lvl="0" indent="0" algn="l" defTabSz="914400" rtl="0" eaLnBrk="1" fontAlgn="auto" latinLnBrk="0" hangingPunct="1">
              <a:lnSpc>
                <a:spcPts val="1420"/>
              </a:lnSpc>
              <a:spcBef>
                <a:spcPts val="1000"/>
              </a:spcBef>
              <a:spcAft>
                <a:spcPts val="0"/>
              </a:spcAft>
              <a:buClrTx/>
              <a:buSzTx/>
              <a:buFont typeface="Arial" panose="020B0604020202020204" pitchFamily="34" charset="0"/>
              <a:buNone/>
              <a:tabLst/>
              <a:defRPr/>
            </a:pPr>
            <a:endParaRPr kumimoji="0" lang="en-US" sz="1600" b="0" i="0" u="none" strike="noStrike" kern="1200" cap="none" spc="-80" normalizeH="0" baseline="0" noProof="0">
              <a:ln>
                <a:noFill/>
              </a:ln>
              <a:solidFill>
                <a:srgbClr val="FFFFFF"/>
              </a:solidFill>
              <a:effectLst/>
              <a:uLnTx/>
              <a:uFillTx/>
              <a:latin typeface="Raleway"/>
              <a:cs typeface="Breakthrough 2022" panose="02060603040202040303"/>
            </a:endParaRPr>
          </a:p>
        </p:txBody>
      </p:sp>
      <p:sp>
        <p:nvSpPr>
          <p:cNvPr id="44" name="Text Placeholder 3">
            <a:extLst>
              <a:ext uri="{FF2B5EF4-FFF2-40B4-BE49-F238E27FC236}">
                <a16:creationId xmlns:a16="http://schemas.microsoft.com/office/drawing/2014/main" id="{B87610ED-5A72-F6E0-86D2-82A7F63397FB}"/>
              </a:ext>
            </a:extLst>
          </p:cNvPr>
          <p:cNvSpPr txBox="1">
            <a:spLocks/>
          </p:cNvSpPr>
          <p:nvPr/>
        </p:nvSpPr>
        <p:spPr>
          <a:xfrm>
            <a:off x="6591777" y="4962984"/>
            <a:ext cx="900125" cy="459813"/>
          </a:xfrm>
          <a:prstGeom prst="rect">
            <a:avLst/>
          </a:prstGeom>
        </p:spPr>
        <p:txBody>
          <a:bodyPr lIns="0" tIns="0" rIns="0" bIns="0" anchor="t"/>
          <a:lstStyle>
            <a:lvl1pPr marL="0" indent="0" algn="l" defTabSz="914400" rtl="0" eaLnBrk="1" latinLnBrk="0" hangingPunct="1">
              <a:lnSpc>
                <a:spcPct val="70000"/>
              </a:lnSpc>
              <a:spcBef>
                <a:spcPts val="1000"/>
              </a:spcBef>
              <a:buFont typeface="Arial" panose="020B0604020202020204" pitchFamily="34" charset="0"/>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1200">
                <a:solidFill>
                  <a:srgbClr val="FFFFFF"/>
                </a:solidFill>
                <a:latin typeface="Raleway"/>
              </a:rPr>
              <a:t>Advocate, USA</a:t>
            </a:r>
            <a:endParaRPr kumimoji="0" lang="en-US" sz="1200" i="0" u="none" strike="noStrike" kern="1200" cap="none" spc="-80" normalizeH="0" baseline="0" noProof="0">
              <a:ln>
                <a:noFill/>
              </a:ln>
              <a:solidFill>
                <a:srgbClr val="FFFFFF"/>
              </a:solidFill>
              <a:effectLst/>
              <a:uLnTx/>
              <a:uFillTx/>
              <a:latin typeface="Raleway"/>
              <a:cs typeface="Breakthrough 2022" panose="02060603040202040303"/>
            </a:endParaRPr>
          </a:p>
        </p:txBody>
      </p:sp>
      <p:pic>
        <p:nvPicPr>
          <p:cNvPr id="13" name="Picture 12">
            <a:extLst>
              <a:ext uri="{FF2B5EF4-FFF2-40B4-BE49-F238E27FC236}">
                <a16:creationId xmlns:a16="http://schemas.microsoft.com/office/drawing/2014/main" id="{E7077B0A-6398-8331-AF27-10CA064F51C7}"/>
              </a:ext>
            </a:extLst>
          </p:cNvPr>
          <p:cNvPicPr>
            <a:picLocks noChangeAspect="1"/>
          </p:cNvPicPr>
          <p:nvPr/>
        </p:nvPicPr>
        <p:blipFill rotWithShape="1">
          <a:blip r:embed="rId6">
            <a:extLst>
              <a:ext uri="{28A0092B-C50C-407E-A947-70E740481C1C}">
                <a14:useLocalDpi xmlns:a14="http://schemas.microsoft.com/office/drawing/2010/main" val="0"/>
              </a:ext>
            </a:extLst>
          </a:blip>
          <a:srcRect l="3348" r="3348"/>
          <a:stretch>
            <a:fillRect/>
          </a:stretch>
        </p:blipFill>
        <p:spPr>
          <a:xfrm>
            <a:off x="6588352" y="2376804"/>
            <a:ext cx="1919594" cy="1915602"/>
          </a:xfrm>
          <a:prstGeom prst="parallelogram">
            <a:avLst>
              <a:gd name="adj" fmla="val 32939"/>
            </a:avLst>
          </a:prstGeom>
        </p:spPr>
      </p:pic>
      <p:sp>
        <p:nvSpPr>
          <p:cNvPr id="42" name="Text Placeholder 3">
            <a:extLst>
              <a:ext uri="{FF2B5EF4-FFF2-40B4-BE49-F238E27FC236}">
                <a16:creationId xmlns:a16="http://schemas.microsoft.com/office/drawing/2014/main" id="{D4324CB5-2718-F95F-2859-D682B7ADF443}"/>
              </a:ext>
            </a:extLst>
          </p:cNvPr>
          <p:cNvSpPr txBox="1">
            <a:spLocks/>
          </p:cNvSpPr>
          <p:nvPr/>
        </p:nvSpPr>
        <p:spPr>
          <a:xfrm>
            <a:off x="8153750" y="4548474"/>
            <a:ext cx="1358200" cy="459812"/>
          </a:xfrm>
          <a:prstGeom prst="rect">
            <a:avLst/>
          </a:prstGeom>
        </p:spPr>
        <p:txBody>
          <a:bodyPr lIns="0" tIns="0" rIns="0" bIns="0" anchor="t"/>
          <a:lstStyle>
            <a:lvl1pPr marL="0" indent="0" algn="l" defTabSz="914400" rtl="0" eaLnBrk="1" latinLnBrk="0" hangingPunct="1">
              <a:lnSpc>
                <a:spcPct val="70000"/>
              </a:lnSpc>
              <a:spcBef>
                <a:spcPts val="1000"/>
              </a:spcBef>
              <a:buFont typeface="Arial" panose="020B0604020202020204" pitchFamily="34" charset="0"/>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420"/>
              </a:lnSpc>
              <a:spcBef>
                <a:spcPts val="1000"/>
              </a:spcBef>
              <a:spcAft>
                <a:spcPts val="0"/>
              </a:spcAft>
              <a:buClrTx/>
              <a:buSzTx/>
              <a:buFont typeface="Arial" panose="020B0604020202020204" pitchFamily="34" charset="0"/>
              <a:buNone/>
              <a:tabLst/>
              <a:defRPr/>
            </a:pPr>
            <a:r>
              <a:rPr kumimoji="0" lang="en-US" sz="1600" b="1" i="0" u="none" strike="noStrike" kern="1200" cap="none" spc="-80" normalizeH="0" baseline="0" noProof="0">
                <a:ln>
                  <a:noFill/>
                </a:ln>
                <a:solidFill>
                  <a:srgbClr val="E30046"/>
                </a:solidFill>
                <a:effectLst/>
                <a:uLnTx/>
                <a:uFillTx/>
                <a:latin typeface="Raleway"/>
                <a:cs typeface="Breakthrough 2022" panose="02060603040202040303"/>
              </a:rPr>
              <a:t>ERIKA</a:t>
            </a:r>
            <a:r>
              <a:rPr kumimoji="0" lang="en-US" sz="1600" b="1" i="0" u="none" strike="noStrike" kern="1200" cap="none" spc="-80" normalizeH="0" noProof="0">
                <a:ln>
                  <a:noFill/>
                </a:ln>
                <a:solidFill>
                  <a:srgbClr val="E30046"/>
                </a:solidFill>
                <a:effectLst/>
                <a:uLnTx/>
                <a:uFillTx/>
                <a:latin typeface="Raleway"/>
                <a:cs typeface="Breakthrough 2022" panose="02060603040202040303"/>
              </a:rPr>
              <a:t> CASTELLANOS</a:t>
            </a:r>
            <a:endParaRPr kumimoji="0" lang="en-US" sz="1600" b="1" i="0" u="none" strike="noStrike" kern="1200" cap="none" spc="-80" normalizeH="0" baseline="0" noProof="0">
              <a:ln>
                <a:noFill/>
              </a:ln>
              <a:solidFill>
                <a:srgbClr val="E30046"/>
              </a:solidFill>
              <a:effectLst/>
              <a:uLnTx/>
              <a:uFillTx/>
              <a:latin typeface="Raleway"/>
              <a:cs typeface="Breakthrough 2022" panose="02060603040202040303"/>
            </a:endParaRPr>
          </a:p>
          <a:p>
            <a:pPr marL="0" marR="0" lvl="0" indent="0" algn="l" defTabSz="914400" rtl="0" eaLnBrk="1" fontAlgn="auto" latinLnBrk="0" hangingPunct="1">
              <a:lnSpc>
                <a:spcPts val="1420"/>
              </a:lnSpc>
              <a:spcBef>
                <a:spcPts val="1000"/>
              </a:spcBef>
              <a:spcAft>
                <a:spcPts val="0"/>
              </a:spcAft>
              <a:buClrTx/>
              <a:buSzTx/>
              <a:buFont typeface="Arial" panose="020B0604020202020204" pitchFamily="34" charset="0"/>
              <a:buNone/>
              <a:tabLst/>
              <a:defRPr/>
            </a:pPr>
            <a:endParaRPr kumimoji="0" lang="en-US" sz="1600" b="0" i="0" u="none" strike="noStrike" kern="1200" cap="none" spc="-80" normalizeH="0" baseline="0" noProof="0">
              <a:ln>
                <a:noFill/>
              </a:ln>
              <a:solidFill>
                <a:srgbClr val="FFFFFF"/>
              </a:solidFill>
              <a:effectLst/>
              <a:uLnTx/>
              <a:uFillTx/>
              <a:latin typeface="Raleway"/>
              <a:cs typeface="Breakthrough 2022" panose="02060603040202040303"/>
            </a:endParaRPr>
          </a:p>
        </p:txBody>
      </p:sp>
      <p:sp>
        <p:nvSpPr>
          <p:cNvPr id="45" name="Text Placeholder 3">
            <a:extLst>
              <a:ext uri="{FF2B5EF4-FFF2-40B4-BE49-F238E27FC236}">
                <a16:creationId xmlns:a16="http://schemas.microsoft.com/office/drawing/2014/main" id="{F73B5189-EF53-9614-DA97-9320CC19D8CF}"/>
              </a:ext>
            </a:extLst>
          </p:cNvPr>
          <p:cNvSpPr txBox="1">
            <a:spLocks/>
          </p:cNvSpPr>
          <p:nvPr/>
        </p:nvSpPr>
        <p:spPr>
          <a:xfrm>
            <a:off x="8153749" y="4962984"/>
            <a:ext cx="1252993" cy="341555"/>
          </a:xfrm>
          <a:prstGeom prst="rect">
            <a:avLst/>
          </a:prstGeom>
        </p:spPr>
        <p:txBody>
          <a:bodyPr lIns="0" tIns="0" rIns="0" bIns="0" anchor="t"/>
          <a:lstStyle>
            <a:lvl1pPr marL="0" indent="0" algn="l" defTabSz="914400" rtl="0" eaLnBrk="1" latinLnBrk="0" hangingPunct="1">
              <a:lnSpc>
                <a:spcPct val="70000"/>
              </a:lnSpc>
              <a:spcBef>
                <a:spcPts val="1000"/>
              </a:spcBef>
              <a:buFont typeface="Arial" panose="020B0604020202020204" pitchFamily="34" charset="0"/>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200" i="0" u="none" strike="noStrike" kern="1200" cap="none" spc="-80" normalizeH="0" baseline="0" noProof="0">
                <a:ln>
                  <a:noFill/>
                </a:ln>
                <a:solidFill>
                  <a:srgbClr val="FFFFFF"/>
                </a:solidFill>
                <a:effectLst/>
                <a:uLnTx/>
                <a:uFillTx/>
                <a:latin typeface="Raleway"/>
                <a:cs typeface="Breakthrough 2022" panose="02060603040202040303"/>
              </a:rPr>
              <a:t>Human Rights Advocate, </a:t>
            </a:r>
            <a:r>
              <a:rPr lang="en-US" sz="1200">
                <a:solidFill>
                  <a:srgbClr val="FFFFFF"/>
                </a:solidFill>
                <a:latin typeface="Raleway"/>
              </a:rPr>
              <a:t>the Netherlands </a:t>
            </a:r>
            <a:endParaRPr kumimoji="0" lang="en-US" sz="1200" i="0" u="none" strike="noStrike" kern="1200" cap="none" spc="-80" normalizeH="0" baseline="0" noProof="0">
              <a:ln>
                <a:noFill/>
              </a:ln>
              <a:solidFill>
                <a:srgbClr val="FFFFFF"/>
              </a:solidFill>
              <a:effectLst/>
              <a:uLnTx/>
              <a:uFillTx/>
              <a:latin typeface="Raleway"/>
              <a:cs typeface="Breakthrough 2022" panose="02060603040202040303"/>
            </a:endParaRPr>
          </a:p>
        </p:txBody>
      </p:sp>
      <p:pic>
        <p:nvPicPr>
          <p:cNvPr id="16" name="Picture 15">
            <a:extLst>
              <a:ext uri="{FF2B5EF4-FFF2-40B4-BE49-F238E27FC236}">
                <a16:creationId xmlns:a16="http://schemas.microsoft.com/office/drawing/2014/main" id="{4E58837B-7F06-087E-FF6A-54C47152E51E}"/>
              </a:ext>
            </a:extLst>
          </p:cNvPr>
          <p:cNvPicPr>
            <a:picLocks noChangeAspect="1"/>
          </p:cNvPicPr>
          <p:nvPr/>
        </p:nvPicPr>
        <p:blipFill rotWithShape="1">
          <a:blip r:embed="rId7">
            <a:extLst>
              <a:ext uri="{28A0092B-C50C-407E-A947-70E740481C1C}">
                <a14:useLocalDpi xmlns:a14="http://schemas.microsoft.com/office/drawing/2010/main" val="0"/>
              </a:ext>
            </a:extLst>
          </a:blip>
          <a:srcRect l="31605" t="2023" r="23247" b="30257"/>
          <a:stretch>
            <a:fillRect/>
          </a:stretch>
        </p:blipFill>
        <p:spPr>
          <a:xfrm>
            <a:off x="8153993" y="2383435"/>
            <a:ext cx="1919594" cy="1908971"/>
          </a:xfrm>
          <a:prstGeom prst="parallelogram">
            <a:avLst>
              <a:gd name="adj" fmla="val 34640"/>
            </a:avLst>
          </a:prstGeom>
        </p:spPr>
      </p:pic>
      <p:sp>
        <p:nvSpPr>
          <p:cNvPr id="43" name="Text Placeholder 3">
            <a:extLst>
              <a:ext uri="{FF2B5EF4-FFF2-40B4-BE49-F238E27FC236}">
                <a16:creationId xmlns:a16="http://schemas.microsoft.com/office/drawing/2014/main" id="{C8663ABA-8228-47D6-2652-E925DCC54578}"/>
              </a:ext>
            </a:extLst>
          </p:cNvPr>
          <p:cNvSpPr txBox="1">
            <a:spLocks/>
          </p:cNvSpPr>
          <p:nvPr/>
        </p:nvSpPr>
        <p:spPr>
          <a:xfrm>
            <a:off x="9685209" y="4548474"/>
            <a:ext cx="1566943" cy="459812"/>
          </a:xfrm>
          <a:prstGeom prst="rect">
            <a:avLst/>
          </a:prstGeom>
        </p:spPr>
        <p:txBody>
          <a:bodyPr lIns="0" tIns="0" rIns="0" bIns="0" anchor="t"/>
          <a:lstStyle>
            <a:lvl1pPr marL="0" indent="0" algn="l" defTabSz="914400" rtl="0" eaLnBrk="1" latinLnBrk="0" hangingPunct="1">
              <a:lnSpc>
                <a:spcPct val="70000"/>
              </a:lnSpc>
              <a:spcBef>
                <a:spcPts val="1000"/>
              </a:spcBef>
              <a:buFont typeface="Arial" panose="020B0604020202020204" pitchFamily="34" charset="0"/>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1420"/>
              </a:lnSpc>
              <a:spcBef>
                <a:spcPts val="1000"/>
              </a:spcBef>
              <a:spcAft>
                <a:spcPts val="0"/>
              </a:spcAft>
              <a:buClrTx/>
              <a:buSzTx/>
              <a:buFont typeface="Arial" panose="020B0604020202020204" pitchFamily="34" charset="0"/>
              <a:buNone/>
              <a:tabLst/>
              <a:defRPr/>
            </a:pPr>
            <a:r>
              <a:rPr kumimoji="0" lang="en-US" sz="1600" b="1" i="0" u="none" strike="noStrike" kern="1200" cap="none" spc="-80" normalizeH="0" baseline="0" noProof="0">
                <a:ln>
                  <a:noFill/>
                </a:ln>
                <a:solidFill>
                  <a:srgbClr val="E30046"/>
                </a:solidFill>
                <a:effectLst/>
                <a:uLnTx/>
                <a:uFillTx/>
                <a:latin typeface="Raleway"/>
                <a:cs typeface="Breakthrough 2022" panose="02060603040202040303"/>
              </a:rPr>
              <a:t>RICARDO BAPTISTA LEITE </a:t>
            </a:r>
          </a:p>
        </p:txBody>
      </p:sp>
      <p:sp>
        <p:nvSpPr>
          <p:cNvPr id="46" name="Text Placeholder 3">
            <a:extLst>
              <a:ext uri="{FF2B5EF4-FFF2-40B4-BE49-F238E27FC236}">
                <a16:creationId xmlns:a16="http://schemas.microsoft.com/office/drawing/2014/main" id="{C6727F31-FE07-5C30-5F4F-A96E54549F1D}"/>
              </a:ext>
            </a:extLst>
          </p:cNvPr>
          <p:cNvSpPr txBox="1">
            <a:spLocks/>
          </p:cNvSpPr>
          <p:nvPr/>
        </p:nvSpPr>
        <p:spPr>
          <a:xfrm>
            <a:off x="9685209" y="4962984"/>
            <a:ext cx="1218118" cy="459813"/>
          </a:xfrm>
          <a:prstGeom prst="rect">
            <a:avLst/>
          </a:prstGeom>
        </p:spPr>
        <p:txBody>
          <a:bodyPr lIns="0" tIns="0" rIns="0" bIns="0" anchor="t"/>
          <a:lstStyle>
            <a:lvl1pPr marL="0" indent="0" algn="l" defTabSz="914400" rtl="0" eaLnBrk="1" latinLnBrk="0" hangingPunct="1">
              <a:lnSpc>
                <a:spcPct val="70000"/>
              </a:lnSpc>
              <a:spcBef>
                <a:spcPts val="1000"/>
              </a:spcBef>
              <a:buFont typeface="Arial" panose="020B0604020202020204" pitchFamily="34" charset="0"/>
              <a:buNone/>
              <a:defRPr lang="en-US" sz="3000" b="0" i="0" kern="1200" spc="-80" baseline="0" dirty="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200" i="0" u="none" strike="noStrike" kern="1200" cap="none" spc="-80" normalizeH="0" baseline="0" noProof="0" dirty="0">
                <a:ln>
                  <a:noFill/>
                </a:ln>
                <a:solidFill>
                  <a:srgbClr val="FFFFFF"/>
                </a:solidFill>
                <a:effectLst/>
                <a:uLnTx/>
                <a:uFillTx/>
                <a:latin typeface="Raleway"/>
                <a:cs typeface="Breakthrough 2022" panose="02060603040202040303"/>
              </a:rPr>
              <a:t>Global Health Policy and </a:t>
            </a:r>
            <a:r>
              <a:rPr lang="en-US" sz="1200" dirty="0">
                <a:solidFill>
                  <a:srgbClr val="FFFFFF"/>
                </a:solidFill>
                <a:latin typeface="Raleway"/>
              </a:rPr>
              <a:t>AI Expert</a:t>
            </a:r>
            <a:r>
              <a:rPr kumimoji="0" lang="en-US" sz="1200" i="0" u="none" strike="noStrike" kern="1200" cap="none" spc="-80" normalizeH="0" baseline="0" noProof="0" dirty="0">
                <a:ln>
                  <a:noFill/>
                </a:ln>
                <a:solidFill>
                  <a:srgbClr val="FFFFFF"/>
                </a:solidFill>
                <a:effectLst/>
                <a:uLnTx/>
                <a:uFillTx/>
                <a:latin typeface="Raleway"/>
                <a:cs typeface="Breakthrough 2022" panose="02060603040202040303"/>
              </a:rPr>
              <a:t>, Switzerland</a:t>
            </a:r>
          </a:p>
        </p:txBody>
      </p:sp>
      <p:pic>
        <p:nvPicPr>
          <p:cNvPr id="17" name="Picture 16">
            <a:extLst>
              <a:ext uri="{FF2B5EF4-FFF2-40B4-BE49-F238E27FC236}">
                <a16:creationId xmlns:a16="http://schemas.microsoft.com/office/drawing/2014/main" id="{3F80AE70-ABD2-1D42-2EFA-6C610943AAF4}"/>
              </a:ext>
            </a:extLst>
          </p:cNvPr>
          <p:cNvPicPr>
            <a:picLocks noChangeAspect="1"/>
          </p:cNvPicPr>
          <p:nvPr/>
        </p:nvPicPr>
        <p:blipFill rotWithShape="1">
          <a:blip r:embed="rId8">
            <a:extLst>
              <a:ext uri="{28A0092B-C50C-407E-A947-70E740481C1C}">
                <a14:useLocalDpi xmlns:a14="http://schemas.microsoft.com/office/drawing/2010/main" val="0"/>
              </a:ext>
            </a:extLst>
          </a:blip>
          <a:srcRect l="7199" t="2487" r="8950" b="30448"/>
          <a:stretch>
            <a:fillRect/>
          </a:stretch>
        </p:blipFill>
        <p:spPr>
          <a:xfrm>
            <a:off x="9686229" y="2376804"/>
            <a:ext cx="1919594" cy="1915603"/>
          </a:xfrm>
          <a:prstGeom prst="parallelogram">
            <a:avLst>
              <a:gd name="adj" fmla="val 33790"/>
            </a:avLst>
          </a:prstGeom>
        </p:spPr>
      </p:pic>
      <p:sp>
        <p:nvSpPr>
          <p:cNvPr id="27" name="Text Placeholder 6">
            <a:extLst>
              <a:ext uri="{FF2B5EF4-FFF2-40B4-BE49-F238E27FC236}">
                <a16:creationId xmlns:a16="http://schemas.microsoft.com/office/drawing/2014/main" id="{2F90FFEB-A990-EED6-6CD1-97A93941CFF7}"/>
              </a:ext>
            </a:extLst>
          </p:cNvPr>
          <p:cNvSpPr txBox="1">
            <a:spLocks/>
          </p:cNvSpPr>
          <p:nvPr/>
        </p:nvSpPr>
        <p:spPr>
          <a:xfrm>
            <a:off x="577076" y="802581"/>
            <a:ext cx="11063288" cy="55447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75000"/>
              </a:lnSpc>
              <a:spcBef>
                <a:spcPts val="0"/>
              </a:spcBef>
              <a:buNone/>
              <a:defRPr/>
            </a:pPr>
            <a:r>
              <a:rPr lang="en-GB" sz="3600" b="1" spc="-80">
                <a:solidFill>
                  <a:schemeClr val="accent1"/>
                </a:solidFill>
              </a:rPr>
              <a:t>MEET YOUR </a:t>
            </a:r>
            <a:br>
              <a:rPr lang="en-GB" sz="3600" b="1" spc="-80">
                <a:solidFill>
                  <a:schemeClr val="accent1"/>
                </a:solidFill>
              </a:rPr>
            </a:br>
            <a:r>
              <a:rPr lang="en-GB" sz="3600" b="1" spc="-80">
                <a:solidFill>
                  <a:schemeClr val="accent1"/>
                </a:solidFill>
              </a:rPr>
              <a:t>PANEL</a:t>
            </a:r>
          </a:p>
        </p:txBody>
      </p:sp>
      <p:sp>
        <p:nvSpPr>
          <p:cNvPr id="40" name="TextBox 39">
            <a:extLst>
              <a:ext uri="{FF2B5EF4-FFF2-40B4-BE49-F238E27FC236}">
                <a16:creationId xmlns:a16="http://schemas.microsoft.com/office/drawing/2014/main" id="{4E985793-7DBA-C8E8-EBB0-5CE4B6770EDC}"/>
              </a:ext>
            </a:extLst>
          </p:cNvPr>
          <p:cNvSpPr txBox="1"/>
          <p:nvPr/>
        </p:nvSpPr>
        <p:spPr>
          <a:xfrm>
            <a:off x="4097891" y="1958261"/>
            <a:ext cx="6093618" cy="369332"/>
          </a:xfrm>
          <a:prstGeom prst="rect">
            <a:avLst/>
          </a:prstGeom>
          <a:noFill/>
        </p:spPr>
        <p:txBody>
          <a:bodyPr wrap="square">
            <a:spAutoFit/>
          </a:bodyPr>
          <a:lstStyle/>
          <a:p>
            <a:r>
              <a:rPr lang="en-US" sz="1800" b="1">
                <a:solidFill>
                  <a:srgbClr val="FFFFFF"/>
                </a:solidFill>
                <a:latin typeface="Raleway SemiBold" panose="020B0503030101060003" pitchFamily="34" charset="77"/>
              </a:rPr>
              <a:t>Speakers</a:t>
            </a:r>
            <a:endParaRPr lang="en-US" b="1">
              <a:latin typeface="Raleway SemiBold" panose="020B0503030101060003" pitchFamily="34" charset="77"/>
            </a:endParaRPr>
          </a:p>
        </p:txBody>
      </p:sp>
      <p:sp>
        <p:nvSpPr>
          <p:cNvPr id="47" name="TextBox 46">
            <a:extLst>
              <a:ext uri="{FF2B5EF4-FFF2-40B4-BE49-F238E27FC236}">
                <a16:creationId xmlns:a16="http://schemas.microsoft.com/office/drawing/2014/main" id="{EBAA41BE-4C93-EF88-6746-066DFF2152A6}"/>
              </a:ext>
            </a:extLst>
          </p:cNvPr>
          <p:cNvSpPr txBox="1"/>
          <p:nvPr/>
        </p:nvSpPr>
        <p:spPr>
          <a:xfrm>
            <a:off x="1162310" y="1958261"/>
            <a:ext cx="1832482" cy="369332"/>
          </a:xfrm>
          <a:prstGeom prst="rect">
            <a:avLst/>
          </a:prstGeom>
          <a:noFill/>
        </p:spPr>
        <p:txBody>
          <a:bodyPr wrap="square">
            <a:spAutoFit/>
          </a:bodyPr>
          <a:lstStyle/>
          <a:p>
            <a:r>
              <a:rPr lang="en-US" sz="1800" b="1" dirty="0">
                <a:solidFill>
                  <a:schemeClr val="accent2"/>
                </a:solidFill>
                <a:latin typeface="Raleway SemiBold" panose="020B0503030101060003" pitchFamily="34" charset="77"/>
              </a:rPr>
              <a:t>Moderator</a:t>
            </a:r>
            <a:endParaRPr lang="en-US" b="1" dirty="0">
              <a:solidFill>
                <a:schemeClr val="accent2"/>
              </a:solidFill>
              <a:latin typeface="Raleway SemiBold" panose="020B0503030101060003" pitchFamily="34" charset="77"/>
            </a:endParaRPr>
          </a:p>
        </p:txBody>
      </p:sp>
      <p:sp>
        <p:nvSpPr>
          <p:cNvPr id="2" name="Graphic 10">
            <a:extLst>
              <a:ext uri="{FF2B5EF4-FFF2-40B4-BE49-F238E27FC236}">
                <a16:creationId xmlns:a16="http://schemas.microsoft.com/office/drawing/2014/main" id="{F9E20A5F-06E0-C878-EDED-67693616FA23}"/>
              </a:ext>
            </a:extLst>
          </p:cNvPr>
          <p:cNvSpPr/>
          <p:nvPr/>
        </p:nvSpPr>
        <p:spPr>
          <a:xfrm>
            <a:off x="1904210" y="2378510"/>
            <a:ext cx="686938" cy="1915602"/>
          </a:xfrm>
          <a:custGeom>
            <a:avLst/>
            <a:gdLst>
              <a:gd name="csX0" fmla="*/ 0 w 9219161"/>
              <a:gd name="csY0" fmla="*/ 2280981 h 2280981"/>
              <a:gd name="csX1" fmla="*/ 8136015 w 9219161"/>
              <a:gd name="csY1" fmla="*/ 2280981 h 2280981"/>
              <a:gd name="csX2" fmla="*/ 9219161 w 9219161"/>
              <a:gd name="csY2" fmla="*/ 0 h 2280981"/>
              <a:gd name="csX3" fmla="*/ 1083753 w 9219161"/>
              <a:gd name="csY3" fmla="*/ 0 h 2280981"/>
              <a:gd name="csX4" fmla="*/ 0 w 9219161"/>
              <a:gd name="csY4" fmla="*/ 2280981 h 2280981"/>
              <a:gd name="csX0" fmla="*/ 0 w 9219161"/>
              <a:gd name="csY0" fmla="*/ 2280981 h 2280981"/>
              <a:gd name="csX1" fmla="*/ 8136015 w 9219161"/>
              <a:gd name="csY1" fmla="*/ 2280981 h 2280981"/>
              <a:gd name="csX2" fmla="*/ 9219161 w 9219161"/>
              <a:gd name="csY2" fmla="*/ 0 h 2280981"/>
              <a:gd name="csX3" fmla="*/ 778953 w 9219161"/>
              <a:gd name="csY3" fmla="*/ 0 h 2280981"/>
              <a:gd name="csX4" fmla="*/ 0 w 9219161"/>
              <a:gd name="csY4" fmla="*/ 2280981 h 2280981"/>
              <a:gd name="csX0" fmla="*/ 0 w 8910007"/>
              <a:gd name="csY0" fmla="*/ 2280981 h 2280981"/>
              <a:gd name="csX1" fmla="*/ 8136015 w 8910007"/>
              <a:gd name="csY1" fmla="*/ 2280981 h 2280981"/>
              <a:gd name="csX2" fmla="*/ 8910007 w 8910007"/>
              <a:gd name="csY2" fmla="*/ 0 h 2280981"/>
              <a:gd name="csX3" fmla="*/ 778953 w 8910007"/>
              <a:gd name="csY3" fmla="*/ 0 h 2280981"/>
              <a:gd name="csX4" fmla="*/ 0 w 8910007"/>
              <a:gd name="csY4" fmla="*/ 2280981 h 2280981"/>
              <a:gd name="csX0" fmla="*/ 0 w 174543683"/>
              <a:gd name="csY0" fmla="*/ 2280981 h 2280981"/>
              <a:gd name="csX1" fmla="*/ 8136015 w 174543683"/>
              <a:gd name="csY1" fmla="*/ 2280981 h 2280981"/>
              <a:gd name="csX2" fmla="*/ 174543683 w 174543683"/>
              <a:gd name="csY2" fmla="*/ 4506 h 2280981"/>
              <a:gd name="csX3" fmla="*/ 778953 w 174543683"/>
              <a:gd name="csY3" fmla="*/ 0 h 2280981"/>
              <a:gd name="csX4" fmla="*/ 0 w 174543683"/>
              <a:gd name="csY4" fmla="*/ 2280981 h 2280981"/>
              <a:gd name="csX0" fmla="*/ 0 w 174543683"/>
              <a:gd name="csY0" fmla="*/ 2280981 h 2285487"/>
              <a:gd name="csX1" fmla="*/ 48804793 w 174543683"/>
              <a:gd name="csY1" fmla="*/ 2285487 h 2285487"/>
              <a:gd name="csX2" fmla="*/ 174543683 w 174543683"/>
              <a:gd name="csY2" fmla="*/ 4506 h 2285487"/>
              <a:gd name="csX3" fmla="*/ 778953 w 174543683"/>
              <a:gd name="csY3" fmla="*/ 0 h 2285487"/>
              <a:gd name="csX4" fmla="*/ 0 w 174543683"/>
              <a:gd name="csY4" fmla="*/ 2280981 h 2285487"/>
              <a:gd name="csX0" fmla="*/ 0 w 174543683"/>
              <a:gd name="csY0" fmla="*/ 2280981 h 2285487"/>
              <a:gd name="csX1" fmla="*/ 48804793 w 174543683"/>
              <a:gd name="csY1" fmla="*/ 2285487 h 2285487"/>
              <a:gd name="csX2" fmla="*/ 174543683 w 174543683"/>
              <a:gd name="csY2" fmla="*/ 4506 h 2285487"/>
              <a:gd name="csX3" fmla="*/ 168630832 w 174543683"/>
              <a:gd name="csY3" fmla="*/ 0 h 2285487"/>
              <a:gd name="csX4" fmla="*/ 0 w 174543683"/>
              <a:gd name="csY4" fmla="*/ 2280981 h 2285487"/>
              <a:gd name="csX0" fmla="*/ 0 w 133874809"/>
              <a:gd name="csY0" fmla="*/ 2294501 h 2294501"/>
              <a:gd name="csX1" fmla="*/ 8135919 w 133874809"/>
              <a:gd name="csY1" fmla="*/ 2285487 h 2294501"/>
              <a:gd name="csX2" fmla="*/ 133874809 w 133874809"/>
              <a:gd name="csY2" fmla="*/ 4506 h 2294501"/>
              <a:gd name="csX3" fmla="*/ 127961958 w 133874809"/>
              <a:gd name="csY3" fmla="*/ 0 h 2294501"/>
              <a:gd name="csX4" fmla="*/ 0 w 133874809"/>
              <a:gd name="csY4" fmla="*/ 2294501 h 2294501"/>
              <a:gd name="csX0" fmla="*/ 0 w 133874809"/>
              <a:gd name="csY0" fmla="*/ 2294501 h 2296801"/>
              <a:gd name="csX1" fmla="*/ 6898391 w 133874809"/>
              <a:gd name="csY1" fmla="*/ 2296801 h 2296801"/>
              <a:gd name="csX2" fmla="*/ 133874809 w 133874809"/>
              <a:gd name="csY2" fmla="*/ 4506 h 2296801"/>
              <a:gd name="csX3" fmla="*/ 127961958 w 133874809"/>
              <a:gd name="csY3" fmla="*/ 0 h 2296801"/>
              <a:gd name="csX4" fmla="*/ 0 w 133874809"/>
              <a:gd name="csY4" fmla="*/ 2294501 h 2296801"/>
              <a:gd name="csX0" fmla="*/ 0 w 133874809"/>
              <a:gd name="csY0" fmla="*/ 2289995 h 2292295"/>
              <a:gd name="csX1" fmla="*/ 6898391 w 133874809"/>
              <a:gd name="csY1" fmla="*/ 2292295 h 2292295"/>
              <a:gd name="csX2" fmla="*/ 133874809 w 133874809"/>
              <a:gd name="csY2" fmla="*/ 0 h 2292295"/>
              <a:gd name="csX3" fmla="*/ 127343194 w 133874809"/>
              <a:gd name="csY3" fmla="*/ 3037 h 2292295"/>
              <a:gd name="csX4" fmla="*/ 0 w 133874809"/>
              <a:gd name="csY4" fmla="*/ 2289995 h 2292295"/>
            </a:gdLst>
            <a:ahLst/>
            <a:cxnLst>
              <a:cxn ang="0">
                <a:pos x="csX0" y="csY0"/>
              </a:cxn>
              <a:cxn ang="0">
                <a:pos x="csX1" y="csY1"/>
              </a:cxn>
              <a:cxn ang="0">
                <a:pos x="csX2" y="csY2"/>
              </a:cxn>
              <a:cxn ang="0">
                <a:pos x="csX3" y="csY3"/>
              </a:cxn>
              <a:cxn ang="0">
                <a:pos x="csX4" y="csY4"/>
              </a:cxn>
            </a:cxnLst>
            <a:rect l="l" t="t" r="r" b="b"/>
            <a:pathLst>
              <a:path w="133874809" h="2292295">
                <a:moveTo>
                  <a:pt x="0" y="2289995"/>
                </a:moveTo>
                <a:lnTo>
                  <a:pt x="6898391" y="2292295"/>
                </a:lnTo>
                <a:lnTo>
                  <a:pt x="133874809" y="0"/>
                </a:lnTo>
                <a:lnTo>
                  <a:pt x="127343194" y="3037"/>
                </a:lnTo>
                <a:lnTo>
                  <a:pt x="0" y="2289995"/>
                </a:lnTo>
                <a:close/>
              </a:path>
            </a:pathLst>
          </a:custGeom>
          <a:solidFill>
            <a:srgbClr val="EB1852"/>
          </a:solidFill>
          <a:ln w="6054" cap="flat">
            <a:noFill/>
            <a:prstDash val="solid"/>
            <a:miter/>
          </a:ln>
        </p:spPr>
        <p:txBody>
          <a:bodyPr/>
          <a:lstStyle/>
          <a:p>
            <a:endParaRPr lang="en-US"/>
          </a:p>
        </p:txBody>
      </p:sp>
      <p:sp>
        <p:nvSpPr>
          <p:cNvPr id="8" name="Graphic 10">
            <a:extLst>
              <a:ext uri="{FF2B5EF4-FFF2-40B4-BE49-F238E27FC236}">
                <a16:creationId xmlns:a16="http://schemas.microsoft.com/office/drawing/2014/main" id="{C625AD35-5EE3-DAC7-CC24-18AF7E984C7C}"/>
              </a:ext>
            </a:extLst>
          </p:cNvPr>
          <p:cNvSpPr/>
          <p:nvPr/>
        </p:nvSpPr>
        <p:spPr>
          <a:xfrm>
            <a:off x="4694461" y="2378510"/>
            <a:ext cx="686938" cy="1915602"/>
          </a:xfrm>
          <a:custGeom>
            <a:avLst/>
            <a:gdLst>
              <a:gd name="csX0" fmla="*/ 0 w 9219161"/>
              <a:gd name="csY0" fmla="*/ 2280981 h 2280981"/>
              <a:gd name="csX1" fmla="*/ 8136015 w 9219161"/>
              <a:gd name="csY1" fmla="*/ 2280981 h 2280981"/>
              <a:gd name="csX2" fmla="*/ 9219161 w 9219161"/>
              <a:gd name="csY2" fmla="*/ 0 h 2280981"/>
              <a:gd name="csX3" fmla="*/ 1083753 w 9219161"/>
              <a:gd name="csY3" fmla="*/ 0 h 2280981"/>
              <a:gd name="csX4" fmla="*/ 0 w 9219161"/>
              <a:gd name="csY4" fmla="*/ 2280981 h 2280981"/>
              <a:gd name="csX0" fmla="*/ 0 w 9219161"/>
              <a:gd name="csY0" fmla="*/ 2280981 h 2280981"/>
              <a:gd name="csX1" fmla="*/ 8136015 w 9219161"/>
              <a:gd name="csY1" fmla="*/ 2280981 h 2280981"/>
              <a:gd name="csX2" fmla="*/ 9219161 w 9219161"/>
              <a:gd name="csY2" fmla="*/ 0 h 2280981"/>
              <a:gd name="csX3" fmla="*/ 778953 w 9219161"/>
              <a:gd name="csY3" fmla="*/ 0 h 2280981"/>
              <a:gd name="csX4" fmla="*/ 0 w 9219161"/>
              <a:gd name="csY4" fmla="*/ 2280981 h 2280981"/>
              <a:gd name="csX0" fmla="*/ 0 w 8910007"/>
              <a:gd name="csY0" fmla="*/ 2280981 h 2280981"/>
              <a:gd name="csX1" fmla="*/ 8136015 w 8910007"/>
              <a:gd name="csY1" fmla="*/ 2280981 h 2280981"/>
              <a:gd name="csX2" fmla="*/ 8910007 w 8910007"/>
              <a:gd name="csY2" fmla="*/ 0 h 2280981"/>
              <a:gd name="csX3" fmla="*/ 778953 w 8910007"/>
              <a:gd name="csY3" fmla="*/ 0 h 2280981"/>
              <a:gd name="csX4" fmla="*/ 0 w 8910007"/>
              <a:gd name="csY4" fmla="*/ 2280981 h 2280981"/>
              <a:gd name="csX0" fmla="*/ 0 w 174543683"/>
              <a:gd name="csY0" fmla="*/ 2280981 h 2280981"/>
              <a:gd name="csX1" fmla="*/ 8136015 w 174543683"/>
              <a:gd name="csY1" fmla="*/ 2280981 h 2280981"/>
              <a:gd name="csX2" fmla="*/ 174543683 w 174543683"/>
              <a:gd name="csY2" fmla="*/ 4506 h 2280981"/>
              <a:gd name="csX3" fmla="*/ 778953 w 174543683"/>
              <a:gd name="csY3" fmla="*/ 0 h 2280981"/>
              <a:gd name="csX4" fmla="*/ 0 w 174543683"/>
              <a:gd name="csY4" fmla="*/ 2280981 h 2280981"/>
              <a:gd name="csX0" fmla="*/ 0 w 174543683"/>
              <a:gd name="csY0" fmla="*/ 2280981 h 2285487"/>
              <a:gd name="csX1" fmla="*/ 48804793 w 174543683"/>
              <a:gd name="csY1" fmla="*/ 2285487 h 2285487"/>
              <a:gd name="csX2" fmla="*/ 174543683 w 174543683"/>
              <a:gd name="csY2" fmla="*/ 4506 h 2285487"/>
              <a:gd name="csX3" fmla="*/ 778953 w 174543683"/>
              <a:gd name="csY3" fmla="*/ 0 h 2285487"/>
              <a:gd name="csX4" fmla="*/ 0 w 174543683"/>
              <a:gd name="csY4" fmla="*/ 2280981 h 2285487"/>
              <a:gd name="csX0" fmla="*/ 0 w 174543683"/>
              <a:gd name="csY0" fmla="*/ 2280981 h 2285487"/>
              <a:gd name="csX1" fmla="*/ 48804793 w 174543683"/>
              <a:gd name="csY1" fmla="*/ 2285487 h 2285487"/>
              <a:gd name="csX2" fmla="*/ 174543683 w 174543683"/>
              <a:gd name="csY2" fmla="*/ 4506 h 2285487"/>
              <a:gd name="csX3" fmla="*/ 168630832 w 174543683"/>
              <a:gd name="csY3" fmla="*/ 0 h 2285487"/>
              <a:gd name="csX4" fmla="*/ 0 w 174543683"/>
              <a:gd name="csY4" fmla="*/ 2280981 h 2285487"/>
              <a:gd name="csX0" fmla="*/ 0 w 133874809"/>
              <a:gd name="csY0" fmla="*/ 2294501 h 2294501"/>
              <a:gd name="csX1" fmla="*/ 8135919 w 133874809"/>
              <a:gd name="csY1" fmla="*/ 2285487 h 2294501"/>
              <a:gd name="csX2" fmla="*/ 133874809 w 133874809"/>
              <a:gd name="csY2" fmla="*/ 4506 h 2294501"/>
              <a:gd name="csX3" fmla="*/ 127961958 w 133874809"/>
              <a:gd name="csY3" fmla="*/ 0 h 2294501"/>
              <a:gd name="csX4" fmla="*/ 0 w 133874809"/>
              <a:gd name="csY4" fmla="*/ 2294501 h 2294501"/>
              <a:gd name="csX0" fmla="*/ 0 w 133874809"/>
              <a:gd name="csY0" fmla="*/ 2294501 h 2296801"/>
              <a:gd name="csX1" fmla="*/ 6898391 w 133874809"/>
              <a:gd name="csY1" fmla="*/ 2296801 h 2296801"/>
              <a:gd name="csX2" fmla="*/ 133874809 w 133874809"/>
              <a:gd name="csY2" fmla="*/ 4506 h 2296801"/>
              <a:gd name="csX3" fmla="*/ 127961958 w 133874809"/>
              <a:gd name="csY3" fmla="*/ 0 h 2296801"/>
              <a:gd name="csX4" fmla="*/ 0 w 133874809"/>
              <a:gd name="csY4" fmla="*/ 2294501 h 2296801"/>
              <a:gd name="csX0" fmla="*/ 0 w 133874809"/>
              <a:gd name="csY0" fmla="*/ 2289995 h 2292295"/>
              <a:gd name="csX1" fmla="*/ 6898391 w 133874809"/>
              <a:gd name="csY1" fmla="*/ 2292295 h 2292295"/>
              <a:gd name="csX2" fmla="*/ 133874809 w 133874809"/>
              <a:gd name="csY2" fmla="*/ 0 h 2292295"/>
              <a:gd name="csX3" fmla="*/ 127343194 w 133874809"/>
              <a:gd name="csY3" fmla="*/ 3037 h 2292295"/>
              <a:gd name="csX4" fmla="*/ 0 w 133874809"/>
              <a:gd name="csY4" fmla="*/ 2289995 h 2292295"/>
            </a:gdLst>
            <a:ahLst/>
            <a:cxnLst>
              <a:cxn ang="0">
                <a:pos x="csX0" y="csY0"/>
              </a:cxn>
              <a:cxn ang="0">
                <a:pos x="csX1" y="csY1"/>
              </a:cxn>
              <a:cxn ang="0">
                <a:pos x="csX2" y="csY2"/>
              </a:cxn>
              <a:cxn ang="0">
                <a:pos x="csX3" y="csY3"/>
              </a:cxn>
              <a:cxn ang="0">
                <a:pos x="csX4" y="csY4"/>
              </a:cxn>
            </a:cxnLst>
            <a:rect l="l" t="t" r="r" b="b"/>
            <a:pathLst>
              <a:path w="133874809" h="2292295">
                <a:moveTo>
                  <a:pt x="0" y="2289995"/>
                </a:moveTo>
                <a:lnTo>
                  <a:pt x="6898391" y="2292295"/>
                </a:lnTo>
                <a:lnTo>
                  <a:pt x="133874809" y="0"/>
                </a:lnTo>
                <a:lnTo>
                  <a:pt x="127343194" y="3037"/>
                </a:lnTo>
                <a:lnTo>
                  <a:pt x="0" y="2289995"/>
                </a:lnTo>
                <a:close/>
              </a:path>
            </a:pathLst>
          </a:custGeom>
          <a:solidFill>
            <a:srgbClr val="EB1852"/>
          </a:solidFill>
          <a:ln w="6054" cap="flat">
            <a:noFill/>
            <a:prstDash val="solid"/>
            <a:miter/>
          </a:ln>
        </p:spPr>
        <p:txBody>
          <a:bodyPr/>
          <a:lstStyle/>
          <a:p>
            <a:endParaRPr lang="en-US"/>
          </a:p>
        </p:txBody>
      </p:sp>
      <p:sp>
        <p:nvSpPr>
          <p:cNvPr id="19" name="Graphic 10">
            <a:extLst>
              <a:ext uri="{FF2B5EF4-FFF2-40B4-BE49-F238E27FC236}">
                <a16:creationId xmlns:a16="http://schemas.microsoft.com/office/drawing/2014/main" id="{F406C788-57E3-D2AB-321F-46EF5CAD15C2}"/>
              </a:ext>
            </a:extLst>
          </p:cNvPr>
          <p:cNvSpPr/>
          <p:nvPr/>
        </p:nvSpPr>
        <p:spPr>
          <a:xfrm>
            <a:off x="6266857" y="2378510"/>
            <a:ext cx="686938" cy="1915602"/>
          </a:xfrm>
          <a:custGeom>
            <a:avLst/>
            <a:gdLst>
              <a:gd name="csX0" fmla="*/ 0 w 9219161"/>
              <a:gd name="csY0" fmla="*/ 2280981 h 2280981"/>
              <a:gd name="csX1" fmla="*/ 8136015 w 9219161"/>
              <a:gd name="csY1" fmla="*/ 2280981 h 2280981"/>
              <a:gd name="csX2" fmla="*/ 9219161 w 9219161"/>
              <a:gd name="csY2" fmla="*/ 0 h 2280981"/>
              <a:gd name="csX3" fmla="*/ 1083753 w 9219161"/>
              <a:gd name="csY3" fmla="*/ 0 h 2280981"/>
              <a:gd name="csX4" fmla="*/ 0 w 9219161"/>
              <a:gd name="csY4" fmla="*/ 2280981 h 2280981"/>
              <a:gd name="csX0" fmla="*/ 0 w 9219161"/>
              <a:gd name="csY0" fmla="*/ 2280981 h 2280981"/>
              <a:gd name="csX1" fmla="*/ 8136015 w 9219161"/>
              <a:gd name="csY1" fmla="*/ 2280981 h 2280981"/>
              <a:gd name="csX2" fmla="*/ 9219161 w 9219161"/>
              <a:gd name="csY2" fmla="*/ 0 h 2280981"/>
              <a:gd name="csX3" fmla="*/ 778953 w 9219161"/>
              <a:gd name="csY3" fmla="*/ 0 h 2280981"/>
              <a:gd name="csX4" fmla="*/ 0 w 9219161"/>
              <a:gd name="csY4" fmla="*/ 2280981 h 2280981"/>
              <a:gd name="csX0" fmla="*/ 0 w 8910007"/>
              <a:gd name="csY0" fmla="*/ 2280981 h 2280981"/>
              <a:gd name="csX1" fmla="*/ 8136015 w 8910007"/>
              <a:gd name="csY1" fmla="*/ 2280981 h 2280981"/>
              <a:gd name="csX2" fmla="*/ 8910007 w 8910007"/>
              <a:gd name="csY2" fmla="*/ 0 h 2280981"/>
              <a:gd name="csX3" fmla="*/ 778953 w 8910007"/>
              <a:gd name="csY3" fmla="*/ 0 h 2280981"/>
              <a:gd name="csX4" fmla="*/ 0 w 8910007"/>
              <a:gd name="csY4" fmla="*/ 2280981 h 2280981"/>
              <a:gd name="csX0" fmla="*/ 0 w 174543683"/>
              <a:gd name="csY0" fmla="*/ 2280981 h 2280981"/>
              <a:gd name="csX1" fmla="*/ 8136015 w 174543683"/>
              <a:gd name="csY1" fmla="*/ 2280981 h 2280981"/>
              <a:gd name="csX2" fmla="*/ 174543683 w 174543683"/>
              <a:gd name="csY2" fmla="*/ 4506 h 2280981"/>
              <a:gd name="csX3" fmla="*/ 778953 w 174543683"/>
              <a:gd name="csY3" fmla="*/ 0 h 2280981"/>
              <a:gd name="csX4" fmla="*/ 0 w 174543683"/>
              <a:gd name="csY4" fmla="*/ 2280981 h 2280981"/>
              <a:gd name="csX0" fmla="*/ 0 w 174543683"/>
              <a:gd name="csY0" fmla="*/ 2280981 h 2285487"/>
              <a:gd name="csX1" fmla="*/ 48804793 w 174543683"/>
              <a:gd name="csY1" fmla="*/ 2285487 h 2285487"/>
              <a:gd name="csX2" fmla="*/ 174543683 w 174543683"/>
              <a:gd name="csY2" fmla="*/ 4506 h 2285487"/>
              <a:gd name="csX3" fmla="*/ 778953 w 174543683"/>
              <a:gd name="csY3" fmla="*/ 0 h 2285487"/>
              <a:gd name="csX4" fmla="*/ 0 w 174543683"/>
              <a:gd name="csY4" fmla="*/ 2280981 h 2285487"/>
              <a:gd name="csX0" fmla="*/ 0 w 174543683"/>
              <a:gd name="csY0" fmla="*/ 2280981 h 2285487"/>
              <a:gd name="csX1" fmla="*/ 48804793 w 174543683"/>
              <a:gd name="csY1" fmla="*/ 2285487 h 2285487"/>
              <a:gd name="csX2" fmla="*/ 174543683 w 174543683"/>
              <a:gd name="csY2" fmla="*/ 4506 h 2285487"/>
              <a:gd name="csX3" fmla="*/ 168630832 w 174543683"/>
              <a:gd name="csY3" fmla="*/ 0 h 2285487"/>
              <a:gd name="csX4" fmla="*/ 0 w 174543683"/>
              <a:gd name="csY4" fmla="*/ 2280981 h 2285487"/>
              <a:gd name="csX0" fmla="*/ 0 w 133874809"/>
              <a:gd name="csY0" fmla="*/ 2294501 h 2294501"/>
              <a:gd name="csX1" fmla="*/ 8135919 w 133874809"/>
              <a:gd name="csY1" fmla="*/ 2285487 h 2294501"/>
              <a:gd name="csX2" fmla="*/ 133874809 w 133874809"/>
              <a:gd name="csY2" fmla="*/ 4506 h 2294501"/>
              <a:gd name="csX3" fmla="*/ 127961958 w 133874809"/>
              <a:gd name="csY3" fmla="*/ 0 h 2294501"/>
              <a:gd name="csX4" fmla="*/ 0 w 133874809"/>
              <a:gd name="csY4" fmla="*/ 2294501 h 2294501"/>
              <a:gd name="csX0" fmla="*/ 0 w 133874809"/>
              <a:gd name="csY0" fmla="*/ 2294501 h 2296801"/>
              <a:gd name="csX1" fmla="*/ 6898391 w 133874809"/>
              <a:gd name="csY1" fmla="*/ 2296801 h 2296801"/>
              <a:gd name="csX2" fmla="*/ 133874809 w 133874809"/>
              <a:gd name="csY2" fmla="*/ 4506 h 2296801"/>
              <a:gd name="csX3" fmla="*/ 127961958 w 133874809"/>
              <a:gd name="csY3" fmla="*/ 0 h 2296801"/>
              <a:gd name="csX4" fmla="*/ 0 w 133874809"/>
              <a:gd name="csY4" fmla="*/ 2294501 h 2296801"/>
              <a:gd name="csX0" fmla="*/ 0 w 133874809"/>
              <a:gd name="csY0" fmla="*/ 2289995 h 2292295"/>
              <a:gd name="csX1" fmla="*/ 6898391 w 133874809"/>
              <a:gd name="csY1" fmla="*/ 2292295 h 2292295"/>
              <a:gd name="csX2" fmla="*/ 133874809 w 133874809"/>
              <a:gd name="csY2" fmla="*/ 0 h 2292295"/>
              <a:gd name="csX3" fmla="*/ 127343194 w 133874809"/>
              <a:gd name="csY3" fmla="*/ 3037 h 2292295"/>
              <a:gd name="csX4" fmla="*/ 0 w 133874809"/>
              <a:gd name="csY4" fmla="*/ 2289995 h 2292295"/>
            </a:gdLst>
            <a:ahLst/>
            <a:cxnLst>
              <a:cxn ang="0">
                <a:pos x="csX0" y="csY0"/>
              </a:cxn>
              <a:cxn ang="0">
                <a:pos x="csX1" y="csY1"/>
              </a:cxn>
              <a:cxn ang="0">
                <a:pos x="csX2" y="csY2"/>
              </a:cxn>
              <a:cxn ang="0">
                <a:pos x="csX3" y="csY3"/>
              </a:cxn>
              <a:cxn ang="0">
                <a:pos x="csX4" y="csY4"/>
              </a:cxn>
            </a:cxnLst>
            <a:rect l="l" t="t" r="r" b="b"/>
            <a:pathLst>
              <a:path w="133874809" h="2292295">
                <a:moveTo>
                  <a:pt x="0" y="2289995"/>
                </a:moveTo>
                <a:lnTo>
                  <a:pt x="6898391" y="2292295"/>
                </a:lnTo>
                <a:lnTo>
                  <a:pt x="133874809" y="0"/>
                </a:lnTo>
                <a:lnTo>
                  <a:pt x="127343194" y="3037"/>
                </a:lnTo>
                <a:lnTo>
                  <a:pt x="0" y="2289995"/>
                </a:lnTo>
                <a:close/>
              </a:path>
            </a:pathLst>
          </a:custGeom>
          <a:solidFill>
            <a:srgbClr val="EB1852"/>
          </a:solidFill>
          <a:ln w="6054" cap="flat">
            <a:noFill/>
            <a:prstDash val="solid"/>
            <a:miter/>
          </a:ln>
        </p:spPr>
        <p:txBody>
          <a:bodyPr/>
          <a:lstStyle/>
          <a:p>
            <a:endParaRPr lang="en-US"/>
          </a:p>
        </p:txBody>
      </p:sp>
      <p:sp>
        <p:nvSpPr>
          <p:cNvPr id="20" name="Graphic 10">
            <a:extLst>
              <a:ext uri="{FF2B5EF4-FFF2-40B4-BE49-F238E27FC236}">
                <a16:creationId xmlns:a16="http://schemas.microsoft.com/office/drawing/2014/main" id="{48CE2387-C7EB-A094-D78B-6AC1A5F7D890}"/>
              </a:ext>
            </a:extLst>
          </p:cNvPr>
          <p:cNvSpPr/>
          <p:nvPr/>
        </p:nvSpPr>
        <p:spPr>
          <a:xfrm>
            <a:off x="7845803" y="2378510"/>
            <a:ext cx="686938" cy="1915602"/>
          </a:xfrm>
          <a:custGeom>
            <a:avLst/>
            <a:gdLst>
              <a:gd name="csX0" fmla="*/ 0 w 9219161"/>
              <a:gd name="csY0" fmla="*/ 2280981 h 2280981"/>
              <a:gd name="csX1" fmla="*/ 8136015 w 9219161"/>
              <a:gd name="csY1" fmla="*/ 2280981 h 2280981"/>
              <a:gd name="csX2" fmla="*/ 9219161 w 9219161"/>
              <a:gd name="csY2" fmla="*/ 0 h 2280981"/>
              <a:gd name="csX3" fmla="*/ 1083753 w 9219161"/>
              <a:gd name="csY3" fmla="*/ 0 h 2280981"/>
              <a:gd name="csX4" fmla="*/ 0 w 9219161"/>
              <a:gd name="csY4" fmla="*/ 2280981 h 2280981"/>
              <a:gd name="csX0" fmla="*/ 0 w 9219161"/>
              <a:gd name="csY0" fmla="*/ 2280981 h 2280981"/>
              <a:gd name="csX1" fmla="*/ 8136015 w 9219161"/>
              <a:gd name="csY1" fmla="*/ 2280981 h 2280981"/>
              <a:gd name="csX2" fmla="*/ 9219161 w 9219161"/>
              <a:gd name="csY2" fmla="*/ 0 h 2280981"/>
              <a:gd name="csX3" fmla="*/ 778953 w 9219161"/>
              <a:gd name="csY3" fmla="*/ 0 h 2280981"/>
              <a:gd name="csX4" fmla="*/ 0 w 9219161"/>
              <a:gd name="csY4" fmla="*/ 2280981 h 2280981"/>
              <a:gd name="csX0" fmla="*/ 0 w 8910007"/>
              <a:gd name="csY0" fmla="*/ 2280981 h 2280981"/>
              <a:gd name="csX1" fmla="*/ 8136015 w 8910007"/>
              <a:gd name="csY1" fmla="*/ 2280981 h 2280981"/>
              <a:gd name="csX2" fmla="*/ 8910007 w 8910007"/>
              <a:gd name="csY2" fmla="*/ 0 h 2280981"/>
              <a:gd name="csX3" fmla="*/ 778953 w 8910007"/>
              <a:gd name="csY3" fmla="*/ 0 h 2280981"/>
              <a:gd name="csX4" fmla="*/ 0 w 8910007"/>
              <a:gd name="csY4" fmla="*/ 2280981 h 2280981"/>
              <a:gd name="csX0" fmla="*/ 0 w 174543683"/>
              <a:gd name="csY0" fmla="*/ 2280981 h 2280981"/>
              <a:gd name="csX1" fmla="*/ 8136015 w 174543683"/>
              <a:gd name="csY1" fmla="*/ 2280981 h 2280981"/>
              <a:gd name="csX2" fmla="*/ 174543683 w 174543683"/>
              <a:gd name="csY2" fmla="*/ 4506 h 2280981"/>
              <a:gd name="csX3" fmla="*/ 778953 w 174543683"/>
              <a:gd name="csY3" fmla="*/ 0 h 2280981"/>
              <a:gd name="csX4" fmla="*/ 0 w 174543683"/>
              <a:gd name="csY4" fmla="*/ 2280981 h 2280981"/>
              <a:gd name="csX0" fmla="*/ 0 w 174543683"/>
              <a:gd name="csY0" fmla="*/ 2280981 h 2285487"/>
              <a:gd name="csX1" fmla="*/ 48804793 w 174543683"/>
              <a:gd name="csY1" fmla="*/ 2285487 h 2285487"/>
              <a:gd name="csX2" fmla="*/ 174543683 w 174543683"/>
              <a:gd name="csY2" fmla="*/ 4506 h 2285487"/>
              <a:gd name="csX3" fmla="*/ 778953 w 174543683"/>
              <a:gd name="csY3" fmla="*/ 0 h 2285487"/>
              <a:gd name="csX4" fmla="*/ 0 w 174543683"/>
              <a:gd name="csY4" fmla="*/ 2280981 h 2285487"/>
              <a:gd name="csX0" fmla="*/ 0 w 174543683"/>
              <a:gd name="csY0" fmla="*/ 2280981 h 2285487"/>
              <a:gd name="csX1" fmla="*/ 48804793 w 174543683"/>
              <a:gd name="csY1" fmla="*/ 2285487 h 2285487"/>
              <a:gd name="csX2" fmla="*/ 174543683 w 174543683"/>
              <a:gd name="csY2" fmla="*/ 4506 h 2285487"/>
              <a:gd name="csX3" fmla="*/ 168630832 w 174543683"/>
              <a:gd name="csY3" fmla="*/ 0 h 2285487"/>
              <a:gd name="csX4" fmla="*/ 0 w 174543683"/>
              <a:gd name="csY4" fmla="*/ 2280981 h 2285487"/>
              <a:gd name="csX0" fmla="*/ 0 w 133874809"/>
              <a:gd name="csY0" fmla="*/ 2294501 h 2294501"/>
              <a:gd name="csX1" fmla="*/ 8135919 w 133874809"/>
              <a:gd name="csY1" fmla="*/ 2285487 h 2294501"/>
              <a:gd name="csX2" fmla="*/ 133874809 w 133874809"/>
              <a:gd name="csY2" fmla="*/ 4506 h 2294501"/>
              <a:gd name="csX3" fmla="*/ 127961958 w 133874809"/>
              <a:gd name="csY3" fmla="*/ 0 h 2294501"/>
              <a:gd name="csX4" fmla="*/ 0 w 133874809"/>
              <a:gd name="csY4" fmla="*/ 2294501 h 2294501"/>
              <a:gd name="csX0" fmla="*/ 0 w 133874809"/>
              <a:gd name="csY0" fmla="*/ 2294501 h 2296801"/>
              <a:gd name="csX1" fmla="*/ 6898391 w 133874809"/>
              <a:gd name="csY1" fmla="*/ 2296801 h 2296801"/>
              <a:gd name="csX2" fmla="*/ 133874809 w 133874809"/>
              <a:gd name="csY2" fmla="*/ 4506 h 2296801"/>
              <a:gd name="csX3" fmla="*/ 127961958 w 133874809"/>
              <a:gd name="csY3" fmla="*/ 0 h 2296801"/>
              <a:gd name="csX4" fmla="*/ 0 w 133874809"/>
              <a:gd name="csY4" fmla="*/ 2294501 h 2296801"/>
              <a:gd name="csX0" fmla="*/ 0 w 133874809"/>
              <a:gd name="csY0" fmla="*/ 2289995 h 2292295"/>
              <a:gd name="csX1" fmla="*/ 6898391 w 133874809"/>
              <a:gd name="csY1" fmla="*/ 2292295 h 2292295"/>
              <a:gd name="csX2" fmla="*/ 133874809 w 133874809"/>
              <a:gd name="csY2" fmla="*/ 0 h 2292295"/>
              <a:gd name="csX3" fmla="*/ 127343194 w 133874809"/>
              <a:gd name="csY3" fmla="*/ 3037 h 2292295"/>
              <a:gd name="csX4" fmla="*/ 0 w 133874809"/>
              <a:gd name="csY4" fmla="*/ 2289995 h 2292295"/>
            </a:gdLst>
            <a:ahLst/>
            <a:cxnLst>
              <a:cxn ang="0">
                <a:pos x="csX0" y="csY0"/>
              </a:cxn>
              <a:cxn ang="0">
                <a:pos x="csX1" y="csY1"/>
              </a:cxn>
              <a:cxn ang="0">
                <a:pos x="csX2" y="csY2"/>
              </a:cxn>
              <a:cxn ang="0">
                <a:pos x="csX3" y="csY3"/>
              </a:cxn>
              <a:cxn ang="0">
                <a:pos x="csX4" y="csY4"/>
              </a:cxn>
            </a:cxnLst>
            <a:rect l="l" t="t" r="r" b="b"/>
            <a:pathLst>
              <a:path w="133874809" h="2292295">
                <a:moveTo>
                  <a:pt x="0" y="2289995"/>
                </a:moveTo>
                <a:lnTo>
                  <a:pt x="6898391" y="2292295"/>
                </a:lnTo>
                <a:lnTo>
                  <a:pt x="133874809" y="0"/>
                </a:lnTo>
                <a:lnTo>
                  <a:pt x="127343194" y="3037"/>
                </a:lnTo>
                <a:lnTo>
                  <a:pt x="0" y="2289995"/>
                </a:lnTo>
                <a:close/>
              </a:path>
            </a:pathLst>
          </a:custGeom>
          <a:solidFill>
            <a:srgbClr val="EB1852"/>
          </a:solidFill>
          <a:ln w="6054" cap="flat">
            <a:noFill/>
            <a:prstDash val="solid"/>
            <a:miter/>
          </a:ln>
        </p:spPr>
        <p:txBody>
          <a:bodyPr/>
          <a:lstStyle/>
          <a:p>
            <a:endParaRPr lang="en-US"/>
          </a:p>
        </p:txBody>
      </p:sp>
      <p:sp>
        <p:nvSpPr>
          <p:cNvPr id="26" name="Graphic 10">
            <a:extLst>
              <a:ext uri="{FF2B5EF4-FFF2-40B4-BE49-F238E27FC236}">
                <a16:creationId xmlns:a16="http://schemas.microsoft.com/office/drawing/2014/main" id="{9FAB7936-A1FA-4A04-28D2-E8F65575600F}"/>
              </a:ext>
            </a:extLst>
          </p:cNvPr>
          <p:cNvSpPr/>
          <p:nvPr/>
        </p:nvSpPr>
        <p:spPr>
          <a:xfrm>
            <a:off x="9387652" y="2378510"/>
            <a:ext cx="686938" cy="1915602"/>
          </a:xfrm>
          <a:custGeom>
            <a:avLst/>
            <a:gdLst>
              <a:gd name="csX0" fmla="*/ 0 w 9219161"/>
              <a:gd name="csY0" fmla="*/ 2280981 h 2280981"/>
              <a:gd name="csX1" fmla="*/ 8136015 w 9219161"/>
              <a:gd name="csY1" fmla="*/ 2280981 h 2280981"/>
              <a:gd name="csX2" fmla="*/ 9219161 w 9219161"/>
              <a:gd name="csY2" fmla="*/ 0 h 2280981"/>
              <a:gd name="csX3" fmla="*/ 1083753 w 9219161"/>
              <a:gd name="csY3" fmla="*/ 0 h 2280981"/>
              <a:gd name="csX4" fmla="*/ 0 w 9219161"/>
              <a:gd name="csY4" fmla="*/ 2280981 h 2280981"/>
              <a:gd name="csX0" fmla="*/ 0 w 9219161"/>
              <a:gd name="csY0" fmla="*/ 2280981 h 2280981"/>
              <a:gd name="csX1" fmla="*/ 8136015 w 9219161"/>
              <a:gd name="csY1" fmla="*/ 2280981 h 2280981"/>
              <a:gd name="csX2" fmla="*/ 9219161 w 9219161"/>
              <a:gd name="csY2" fmla="*/ 0 h 2280981"/>
              <a:gd name="csX3" fmla="*/ 778953 w 9219161"/>
              <a:gd name="csY3" fmla="*/ 0 h 2280981"/>
              <a:gd name="csX4" fmla="*/ 0 w 9219161"/>
              <a:gd name="csY4" fmla="*/ 2280981 h 2280981"/>
              <a:gd name="csX0" fmla="*/ 0 w 8910007"/>
              <a:gd name="csY0" fmla="*/ 2280981 h 2280981"/>
              <a:gd name="csX1" fmla="*/ 8136015 w 8910007"/>
              <a:gd name="csY1" fmla="*/ 2280981 h 2280981"/>
              <a:gd name="csX2" fmla="*/ 8910007 w 8910007"/>
              <a:gd name="csY2" fmla="*/ 0 h 2280981"/>
              <a:gd name="csX3" fmla="*/ 778953 w 8910007"/>
              <a:gd name="csY3" fmla="*/ 0 h 2280981"/>
              <a:gd name="csX4" fmla="*/ 0 w 8910007"/>
              <a:gd name="csY4" fmla="*/ 2280981 h 2280981"/>
              <a:gd name="csX0" fmla="*/ 0 w 174543683"/>
              <a:gd name="csY0" fmla="*/ 2280981 h 2280981"/>
              <a:gd name="csX1" fmla="*/ 8136015 w 174543683"/>
              <a:gd name="csY1" fmla="*/ 2280981 h 2280981"/>
              <a:gd name="csX2" fmla="*/ 174543683 w 174543683"/>
              <a:gd name="csY2" fmla="*/ 4506 h 2280981"/>
              <a:gd name="csX3" fmla="*/ 778953 w 174543683"/>
              <a:gd name="csY3" fmla="*/ 0 h 2280981"/>
              <a:gd name="csX4" fmla="*/ 0 w 174543683"/>
              <a:gd name="csY4" fmla="*/ 2280981 h 2280981"/>
              <a:gd name="csX0" fmla="*/ 0 w 174543683"/>
              <a:gd name="csY0" fmla="*/ 2280981 h 2285487"/>
              <a:gd name="csX1" fmla="*/ 48804793 w 174543683"/>
              <a:gd name="csY1" fmla="*/ 2285487 h 2285487"/>
              <a:gd name="csX2" fmla="*/ 174543683 w 174543683"/>
              <a:gd name="csY2" fmla="*/ 4506 h 2285487"/>
              <a:gd name="csX3" fmla="*/ 778953 w 174543683"/>
              <a:gd name="csY3" fmla="*/ 0 h 2285487"/>
              <a:gd name="csX4" fmla="*/ 0 w 174543683"/>
              <a:gd name="csY4" fmla="*/ 2280981 h 2285487"/>
              <a:gd name="csX0" fmla="*/ 0 w 174543683"/>
              <a:gd name="csY0" fmla="*/ 2280981 h 2285487"/>
              <a:gd name="csX1" fmla="*/ 48804793 w 174543683"/>
              <a:gd name="csY1" fmla="*/ 2285487 h 2285487"/>
              <a:gd name="csX2" fmla="*/ 174543683 w 174543683"/>
              <a:gd name="csY2" fmla="*/ 4506 h 2285487"/>
              <a:gd name="csX3" fmla="*/ 168630832 w 174543683"/>
              <a:gd name="csY3" fmla="*/ 0 h 2285487"/>
              <a:gd name="csX4" fmla="*/ 0 w 174543683"/>
              <a:gd name="csY4" fmla="*/ 2280981 h 2285487"/>
              <a:gd name="csX0" fmla="*/ 0 w 133874809"/>
              <a:gd name="csY0" fmla="*/ 2294501 h 2294501"/>
              <a:gd name="csX1" fmla="*/ 8135919 w 133874809"/>
              <a:gd name="csY1" fmla="*/ 2285487 h 2294501"/>
              <a:gd name="csX2" fmla="*/ 133874809 w 133874809"/>
              <a:gd name="csY2" fmla="*/ 4506 h 2294501"/>
              <a:gd name="csX3" fmla="*/ 127961958 w 133874809"/>
              <a:gd name="csY3" fmla="*/ 0 h 2294501"/>
              <a:gd name="csX4" fmla="*/ 0 w 133874809"/>
              <a:gd name="csY4" fmla="*/ 2294501 h 2294501"/>
              <a:gd name="csX0" fmla="*/ 0 w 133874809"/>
              <a:gd name="csY0" fmla="*/ 2294501 h 2296801"/>
              <a:gd name="csX1" fmla="*/ 6898391 w 133874809"/>
              <a:gd name="csY1" fmla="*/ 2296801 h 2296801"/>
              <a:gd name="csX2" fmla="*/ 133874809 w 133874809"/>
              <a:gd name="csY2" fmla="*/ 4506 h 2296801"/>
              <a:gd name="csX3" fmla="*/ 127961958 w 133874809"/>
              <a:gd name="csY3" fmla="*/ 0 h 2296801"/>
              <a:gd name="csX4" fmla="*/ 0 w 133874809"/>
              <a:gd name="csY4" fmla="*/ 2294501 h 2296801"/>
              <a:gd name="csX0" fmla="*/ 0 w 133874809"/>
              <a:gd name="csY0" fmla="*/ 2289995 h 2292295"/>
              <a:gd name="csX1" fmla="*/ 6898391 w 133874809"/>
              <a:gd name="csY1" fmla="*/ 2292295 h 2292295"/>
              <a:gd name="csX2" fmla="*/ 133874809 w 133874809"/>
              <a:gd name="csY2" fmla="*/ 0 h 2292295"/>
              <a:gd name="csX3" fmla="*/ 127343194 w 133874809"/>
              <a:gd name="csY3" fmla="*/ 3037 h 2292295"/>
              <a:gd name="csX4" fmla="*/ 0 w 133874809"/>
              <a:gd name="csY4" fmla="*/ 2289995 h 2292295"/>
            </a:gdLst>
            <a:ahLst/>
            <a:cxnLst>
              <a:cxn ang="0">
                <a:pos x="csX0" y="csY0"/>
              </a:cxn>
              <a:cxn ang="0">
                <a:pos x="csX1" y="csY1"/>
              </a:cxn>
              <a:cxn ang="0">
                <a:pos x="csX2" y="csY2"/>
              </a:cxn>
              <a:cxn ang="0">
                <a:pos x="csX3" y="csY3"/>
              </a:cxn>
              <a:cxn ang="0">
                <a:pos x="csX4" y="csY4"/>
              </a:cxn>
            </a:cxnLst>
            <a:rect l="l" t="t" r="r" b="b"/>
            <a:pathLst>
              <a:path w="133874809" h="2292295">
                <a:moveTo>
                  <a:pt x="0" y="2289995"/>
                </a:moveTo>
                <a:lnTo>
                  <a:pt x="6898391" y="2292295"/>
                </a:lnTo>
                <a:lnTo>
                  <a:pt x="133874809" y="0"/>
                </a:lnTo>
                <a:lnTo>
                  <a:pt x="127343194" y="3037"/>
                </a:lnTo>
                <a:lnTo>
                  <a:pt x="0" y="2289995"/>
                </a:lnTo>
                <a:close/>
              </a:path>
            </a:pathLst>
          </a:custGeom>
          <a:solidFill>
            <a:srgbClr val="EB1852"/>
          </a:solidFill>
          <a:ln w="6054" cap="flat">
            <a:noFill/>
            <a:prstDash val="solid"/>
            <a:miter/>
          </a:ln>
        </p:spPr>
        <p:txBody>
          <a:bodyPr/>
          <a:lstStyle/>
          <a:p>
            <a:endParaRPr lang="en-US"/>
          </a:p>
        </p:txBody>
      </p:sp>
      <p:sp>
        <p:nvSpPr>
          <p:cNvPr id="28" name="Graphic 10">
            <a:extLst>
              <a:ext uri="{FF2B5EF4-FFF2-40B4-BE49-F238E27FC236}">
                <a16:creationId xmlns:a16="http://schemas.microsoft.com/office/drawing/2014/main" id="{646D132C-6369-43AB-E7AA-1B2A83810A8C}"/>
              </a:ext>
            </a:extLst>
          </p:cNvPr>
          <p:cNvSpPr/>
          <p:nvPr/>
        </p:nvSpPr>
        <p:spPr>
          <a:xfrm>
            <a:off x="10938400" y="2378510"/>
            <a:ext cx="686938" cy="1915602"/>
          </a:xfrm>
          <a:custGeom>
            <a:avLst/>
            <a:gdLst>
              <a:gd name="csX0" fmla="*/ 0 w 9219161"/>
              <a:gd name="csY0" fmla="*/ 2280981 h 2280981"/>
              <a:gd name="csX1" fmla="*/ 8136015 w 9219161"/>
              <a:gd name="csY1" fmla="*/ 2280981 h 2280981"/>
              <a:gd name="csX2" fmla="*/ 9219161 w 9219161"/>
              <a:gd name="csY2" fmla="*/ 0 h 2280981"/>
              <a:gd name="csX3" fmla="*/ 1083753 w 9219161"/>
              <a:gd name="csY3" fmla="*/ 0 h 2280981"/>
              <a:gd name="csX4" fmla="*/ 0 w 9219161"/>
              <a:gd name="csY4" fmla="*/ 2280981 h 2280981"/>
              <a:gd name="csX0" fmla="*/ 0 w 9219161"/>
              <a:gd name="csY0" fmla="*/ 2280981 h 2280981"/>
              <a:gd name="csX1" fmla="*/ 8136015 w 9219161"/>
              <a:gd name="csY1" fmla="*/ 2280981 h 2280981"/>
              <a:gd name="csX2" fmla="*/ 9219161 w 9219161"/>
              <a:gd name="csY2" fmla="*/ 0 h 2280981"/>
              <a:gd name="csX3" fmla="*/ 778953 w 9219161"/>
              <a:gd name="csY3" fmla="*/ 0 h 2280981"/>
              <a:gd name="csX4" fmla="*/ 0 w 9219161"/>
              <a:gd name="csY4" fmla="*/ 2280981 h 2280981"/>
              <a:gd name="csX0" fmla="*/ 0 w 8910007"/>
              <a:gd name="csY0" fmla="*/ 2280981 h 2280981"/>
              <a:gd name="csX1" fmla="*/ 8136015 w 8910007"/>
              <a:gd name="csY1" fmla="*/ 2280981 h 2280981"/>
              <a:gd name="csX2" fmla="*/ 8910007 w 8910007"/>
              <a:gd name="csY2" fmla="*/ 0 h 2280981"/>
              <a:gd name="csX3" fmla="*/ 778953 w 8910007"/>
              <a:gd name="csY3" fmla="*/ 0 h 2280981"/>
              <a:gd name="csX4" fmla="*/ 0 w 8910007"/>
              <a:gd name="csY4" fmla="*/ 2280981 h 2280981"/>
              <a:gd name="csX0" fmla="*/ 0 w 174543683"/>
              <a:gd name="csY0" fmla="*/ 2280981 h 2280981"/>
              <a:gd name="csX1" fmla="*/ 8136015 w 174543683"/>
              <a:gd name="csY1" fmla="*/ 2280981 h 2280981"/>
              <a:gd name="csX2" fmla="*/ 174543683 w 174543683"/>
              <a:gd name="csY2" fmla="*/ 4506 h 2280981"/>
              <a:gd name="csX3" fmla="*/ 778953 w 174543683"/>
              <a:gd name="csY3" fmla="*/ 0 h 2280981"/>
              <a:gd name="csX4" fmla="*/ 0 w 174543683"/>
              <a:gd name="csY4" fmla="*/ 2280981 h 2280981"/>
              <a:gd name="csX0" fmla="*/ 0 w 174543683"/>
              <a:gd name="csY0" fmla="*/ 2280981 h 2285487"/>
              <a:gd name="csX1" fmla="*/ 48804793 w 174543683"/>
              <a:gd name="csY1" fmla="*/ 2285487 h 2285487"/>
              <a:gd name="csX2" fmla="*/ 174543683 w 174543683"/>
              <a:gd name="csY2" fmla="*/ 4506 h 2285487"/>
              <a:gd name="csX3" fmla="*/ 778953 w 174543683"/>
              <a:gd name="csY3" fmla="*/ 0 h 2285487"/>
              <a:gd name="csX4" fmla="*/ 0 w 174543683"/>
              <a:gd name="csY4" fmla="*/ 2280981 h 2285487"/>
              <a:gd name="csX0" fmla="*/ 0 w 174543683"/>
              <a:gd name="csY0" fmla="*/ 2280981 h 2285487"/>
              <a:gd name="csX1" fmla="*/ 48804793 w 174543683"/>
              <a:gd name="csY1" fmla="*/ 2285487 h 2285487"/>
              <a:gd name="csX2" fmla="*/ 174543683 w 174543683"/>
              <a:gd name="csY2" fmla="*/ 4506 h 2285487"/>
              <a:gd name="csX3" fmla="*/ 168630832 w 174543683"/>
              <a:gd name="csY3" fmla="*/ 0 h 2285487"/>
              <a:gd name="csX4" fmla="*/ 0 w 174543683"/>
              <a:gd name="csY4" fmla="*/ 2280981 h 2285487"/>
              <a:gd name="csX0" fmla="*/ 0 w 133874809"/>
              <a:gd name="csY0" fmla="*/ 2294501 h 2294501"/>
              <a:gd name="csX1" fmla="*/ 8135919 w 133874809"/>
              <a:gd name="csY1" fmla="*/ 2285487 h 2294501"/>
              <a:gd name="csX2" fmla="*/ 133874809 w 133874809"/>
              <a:gd name="csY2" fmla="*/ 4506 h 2294501"/>
              <a:gd name="csX3" fmla="*/ 127961958 w 133874809"/>
              <a:gd name="csY3" fmla="*/ 0 h 2294501"/>
              <a:gd name="csX4" fmla="*/ 0 w 133874809"/>
              <a:gd name="csY4" fmla="*/ 2294501 h 2294501"/>
              <a:gd name="csX0" fmla="*/ 0 w 133874809"/>
              <a:gd name="csY0" fmla="*/ 2294501 h 2296801"/>
              <a:gd name="csX1" fmla="*/ 6898391 w 133874809"/>
              <a:gd name="csY1" fmla="*/ 2296801 h 2296801"/>
              <a:gd name="csX2" fmla="*/ 133874809 w 133874809"/>
              <a:gd name="csY2" fmla="*/ 4506 h 2296801"/>
              <a:gd name="csX3" fmla="*/ 127961958 w 133874809"/>
              <a:gd name="csY3" fmla="*/ 0 h 2296801"/>
              <a:gd name="csX4" fmla="*/ 0 w 133874809"/>
              <a:gd name="csY4" fmla="*/ 2294501 h 2296801"/>
              <a:gd name="csX0" fmla="*/ 0 w 133874809"/>
              <a:gd name="csY0" fmla="*/ 2289995 h 2292295"/>
              <a:gd name="csX1" fmla="*/ 6898391 w 133874809"/>
              <a:gd name="csY1" fmla="*/ 2292295 h 2292295"/>
              <a:gd name="csX2" fmla="*/ 133874809 w 133874809"/>
              <a:gd name="csY2" fmla="*/ 0 h 2292295"/>
              <a:gd name="csX3" fmla="*/ 127343194 w 133874809"/>
              <a:gd name="csY3" fmla="*/ 3037 h 2292295"/>
              <a:gd name="csX4" fmla="*/ 0 w 133874809"/>
              <a:gd name="csY4" fmla="*/ 2289995 h 2292295"/>
            </a:gdLst>
            <a:ahLst/>
            <a:cxnLst>
              <a:cxn ang="0">
                <a:pos x="csX0" y="csY0"/>
              </a:cxn>
              <a:cxn ang="0">
                <a:pos x="csX1" y="csY1"/>
              </a:cxn>
              <a:cxn ang="0">
                <a:pos x="csX2" y="csY2"/>
              </a:cxn>
              <a:cxn ang="0">
                <a:pos x="csX3" y="csY3"/>
              </a:cxn>
              <a:cxn ang="0">
                <a:pos x="csX4" y="csY4"/>
              </a:cxn>
            </a:cxnLst>
            <a:rect l="l" t="t" r="r" b="b"/>
            <a:pathLst>
              <a:path w="133874809" h="2292295">
                <a:moveTo>
                  <a:pt x="0" y="2289995"/>
                </a:moveTo>
                <a:lnTo>
                  <a:pt x="6898391" y="2292295"/>
                </a:lnTo>
                <a:lnTo>
                  <a:pt x="133874809" y="0"/>
                </a:lnTo>
                <a:lnTo>
                  <a:pt x="127343194" y="3037"/>
                </a:lnTo>
                <a:lnTo>
                  <a:pt x="0" y="2289995"/>
                </a:lnTo>
                <a:close/>
              </a:path>
            </a:pathLst>
          </a:custGeom>
          <a:solidFill>
            <a:srgbClr val="EB1852"/>
          </a:solidFill>
          <a:ln w="6054" cap="flat">
            <a:noFill/>
            <a:prstDash val="solid"/>
            <a:miter/>
          </a:ln>
        </p:spPr>
        <p:txBody>
          <a:bodyPr/>
          <a:lstStyle/>
          <a:p>
            <a:endParaRPr lang="en-US"/>
          </a:p>
        </p:txBody>
      </p:sp>
    </p:spTree>
    <p:extLst>
      <p:ext uri="{BB962C8B-B14F-4D97-AF65-F5344CB8AC3E}">
        <p14:creationId xmlns:p14="http://schemas.microsoft.com/office/powerpoint/2010/main" val="67462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08F2C-6879-1B39-331E-DB0A9B5E3826}"/>
            </a:ext>
          </a:extLst>
        </p:cNvPr>
        <p:cNvGrpSpPr/>
        <p:nvPr/>
      </p:nvGrpSpPr>
      <p:grpSpPr>
        <a:xfrm>
          <a:off x="0" y="0"/>
          <a:ext cx="0" cy="0"/>
          <a:chOff x="0" y="0"/>
          <a:chExt cx="0" cy="0"/>
        </a:xfrm>
      </p:grpSpPr>
      <p:sp>
        <p:nvSpPr>
          <p:cNvPr id="32" name="Picture Placeholder 1">
            <a:extLst>
              <a:ext uri="{FF2B5EF4-FFF2-40B4-BE49-F238E27FC236}">
                <a16:creationId xmlns:a16="http://schemas.microsoft.com/office/drawing/2014/main" id="{4C5E9AEF-69F3-4D43-EDD9-0601672B9BCF}"/>
              </a:ext>
            </a:extLst>
          </p:cNvPr>
          <p:cNvSpPr txBox="1">
            <a:spLocks/>
          </p:cNvSpPr>
          <p:nvPr/>
        </p:nvSpPr>
        <p:spPr>
          <a:xfrm>
            <a:off x="9125390" y="0"/>
            <a:ext cx="3421564" cy="6872399"/>
          </a:xfrm>
          <a:custGeom>
            <a:avLst/>
            <a:gdLst>
              <a:gd name="connsiteX0" fmla="*/ 2470706 w 4375806"/>
              <a:gd name="connsiteY0" fmla="*/ 0 h 6859873"/>
              <a:gd name="connsiteX1" fmla="*/ 4375806 w 4375806"/>
              <a:gd name="connsiteY1" fmla="*/ 0 h 6859873"/>
              <a:gd name="connsiteX2" fmla="*/ 4375806 w 4375806"/>
              <a:gd name="connsiteY2" fmla="*/ 6859873 h 6859873"/>
              <a:gd name="connsiteX3" fmla="*/ 0 w 4375806"/>
              <a:gd name="connsiteY3" fmla="*/ 6859873 h 6859873"/>
              <a:gd name="csX0" fmla="*/ 2470706 w 4375806"/>
              <a:gd name="csY0" fmla="*/ 0 h 6859873"/>
              <a:gd name="csX1" fmla="*/ 4062350 w 4375806"/>
              <a:gd name="csY1" fmla="*/ 12526 h 6859873"/>
              <a:gd name="csX2" fmla="*/ 4375806 w 4375806"/>
              <a:gd name="csY2" fmla="*/ 6859873 h 6859873"/>
              <a:gd name="csX3" fmla="*/ 0 w 4375806"/>
              <a:gd name="csY3" fmla="*/ 6859873 h 6859873"/>
              <a:gd name="csX4" fmla="*/ 2470706 w 4375806"/>
              <a:gd name="csY4" fmla="*/ 0 h 6859873"/>
              <a:gd name="csX0" fmla="*/ 2470706 w 4077276"/>
              <a:gd name="csY0" fmla="*/ 0 h 6872399"/>
              <a:gd name="csX1" fmla="*/ 4062350 w 4077276"/>
              <a:gd name="csY1" fmla="*/ 12526 h 6872399"/>
              <a:gd name="csX2" fmla="*/ 4077276 w 4077276"/>
              <a:gd name="csY2" fmla="*/ 6872399 h 6872399"/>
              <a:gd name="csX3" fmla="*/ 0 w 4077276"/>
              <a:gd name="csY3" fmla="*/ 6859873 h 6872399"/>
              <a:gd name="csX4" fmla="*/ 2470706 w 4077276"/>
              <a:gd name="csY4" fmla="*/ 0 h 6872399"/>
              <a:gd name="csX0" fmla="*/ 2470706 w 4077276"/>
              <a:gd name="csY0" fmla="*/ 0 h 6872399"/>
              <a:gd name="csX1" fmla="*/ 4062351 w 4077276"/>
              <a:gd name="csY1" fmla="*/ 4059 h 6872399"/>
              <a:gd name="csX2" fmla="*/ 4077276 w 4077276"/>
              <a:gd name="csY2" fmla="*/ 6872399 h 6872399"/>
              <a:gd name="csX3" fmla="*/ 0 w 4077276"/>
              <a:gd name="csY3" fmla="*/ 6859873 h 6872399"/>
              <a:gd name="csX4" fmla="*/ 2470706 w 4077276"/>
              <a:gd name="csY4" fmla="*/ 0 h 6872399"/>
            </a:gdLst>
            <a:ahLst/>
            <a:cxnLst>
              <a:cxn ang="0">
                <a:pos x="csX0" y="csY0"/>
              </a:cxn>
              <a:cxn ang="0">
                <a:pos x="csX1" y="csY1"/>
              </a:cxn>
              <a:cxn ang="0">
                <a:pos x="csX2" y="csY2"/>
              </a:cxn>
              <a:cxn ang="0">
                <a:pos x="csX3" y="csY3"/>
              </a:cxn>
              <a:cxn ang="0">
                <a:pos x="csX4" y="csY4"/>
              </a:cxn>
            </a:cxnLst>
            <a:rect l="l" t="t" r="r" b="b"/>
            <a:pathLst>
              <a:path w="4077276" h="6872399">
                <a:moveTo>
                  <a:pt x="2470706" y="0"/>
                </a:moveTo>
                <a:lnTo>
                  <a:pt x="4062351" y="4059"/>
                </a:lnTo>
                <a:cubicBezTo>
                  <a:pt x="4067326" y="2290683"/>
                  <a:pt x="4072301" y="4585775"/>
                  <a:pt x="4077276" y="6872399"/>
                </a:cubicBezTo>
                <a:lnTo>
                  <a:pt x="0" y="6859873"/>
                </a:lnTo>
                <a:lnTo>
                  <a:pt x="2470706" y="0"/>
                </a:lnTo>
                <a:close/>
              </a:path>
            </a:pathLst>
          </a:custGeom>
          <a:solidFill>
            <a:schemeClr val="accent2"/>
          </a:solidFill>
        </p:spPr>
        <p:txBody>
          <a:bodyPr wrap="square" anchor="ctr"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000">
                <a:solidFill>
                  <a:schemeClr val="bg1"/>
                </a:solidFill>
                <a:latin typeface="Breakthrough 2022"/>
              </a:rPr>
              <a:t> </a:t>
            </a:r>
          </a:p>
          <a:p>
            <a:br>
              <a:rPr lang="en-GB" sz="4000">
                <a:solidFill>
                  <a:schemeClr val="bg1"/>
                </a:solidFill>
                <a:latin typeface="Breakthrough 2022"/>
              </a:rPr>
            </a:br>
            <a:endParaRPr lang="en-GB" sz="4000">
              <a:solidFill>
                <a:schemeClr val="bg1"/>
              </a:solidFill>
              <a:latin typeface="Breakthrough 2022"/>
            </a:endParaRPr>
          </a:p>
          <a:p>
            <a:endParaRPr lang="en-GB" sz="4000">
              <a:solidFill>
                <a:schemeClr val="accent1"/>
              </a:solidFill>
              <a:latin typeface="Breakthrough 2022"/>
            </a:endParaRPr>
          </a:p>
        </p:txBody>
      </p:sp>
      <p:sp>
        <p:nvSpPr>
          <p:cNvPr id="7" name="Text Placeholder 6">
            <a:extLst>
              <a:ext uri="{FF2B5EF4-FFF2-40B4-BE49-F238E27FC236}">
                <a16:creationId xmlns:a16="http://schemas.microsoft.com/office/drawing/2014/main" id="{662CAC38-5413-1C01-3A58-BB6348E86033}"/>
              </a:ext>
            </a:extLst>
          </p:cNvPr>
          <p:cNvSpPr>
            <a:spLocks noGrp="1"/>
          </p:cNvSpPr>
          <p:nvPr>
            <p:ph type="body" sz="quarter" idx="16"/>
          </p:nvPr>
        </p:nvSpPr>
        <p:spPr>
          <a:xfrm>
            <a:off x="677092" y="802581"/>
            <a:ext cx="11063288" cy="554476"/>
          </a:xfrm>
        </p:spPr>
        <p:txBody>
          <a:bodyPr/>
          <a:lstStyle/>
          <a:p>
            <a:r>
              <a:rPr lang="en-GB" sz="5400" b="1">
                <a:solidFill>
                  <a:schemeClr val="accent2"/>
                </a:solidFill>
                <a:latin typeface="+mj-lt"/>
              </a:rPr>
              <a:t>AGENDA</a:t>
            </a:r>
          </a:p>
        </p:txBody>
      </p:sp>
      <p:sp>
        <p:nvSpPr>
          <p:cNvPr id="29" name="Footer Placeholder 3">
            <a:extLst>
              <a:ext uri="{FF2B5EF4-FFF2-40B4-BE49-F238E27FC236}">
                <a16:creationId xmlns:a16="http://schemas.microsoft.com/office/drawing/2014/main" id="{9A246635-2847-FB66-460E-E4A7F6010DF1}"/>
              </a:ext>
            </a:extLst>
          </p:cNvPr>
          <p:cNvSpPr txBox="1">
            <a:spLocks/>
          </p:cNvSpPr>
          <p:nvPr/>
        </p:nvSpPr>
        <p:spPr>
          <a:xfrm>
            <a:off x="10473844" y="3551914"/>
            <a:ext cx="1335600" cy="736599"/>
          </a:xfrm>
          <a:prstGeom prst="rect">
            <a:avLst/>
          </a:prstGeom>
        </p:spPr>
        <p:txBody>
          <a:bodyPr vert="horz" lIns="0" tIns="0" rIns="0" bIns="0" rtlCol="0" anchor="t" anchorCtr="0"/>
          <a:lstStyle>
            <a:defPPr>
              <a:defRPr lang="en-US"/>
            </a:defPPr>
            <a:lvl1pPr marL="0" algn="l" defTabSz="914400" rtl="0" eaLnBrk="1" latinLnBrk="0" hangingPunct="1">
              <a:defRPr sz="850" kern="1200">
                <a:solidFill>
                  <a:srgbClr val="071D49"/>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4000"/>
              </a:lnSpc>
            </a:pPr>
            <a:r>
              <a:rPr lang="en-GB" sz="1400" b="1">
                <a:solidFill>
                  <a:schemeClr val="accent1"/>
                </a:solidFill>
              </a:rPr>
              <a:t>Symposium </a:t>
            </a:r>
          </a:p>
          <a:p>
            <a:pPr algn="ctr">
              <a:lnSpc>
                <a:spcPct val="114000"/>
              </a:lnSpc>
            </a:pPr>
            <a:r>
              <a:rPr lang="en-GB" sz="1400" b="1">
                <a:solidFill>
                  <a:schemeClr val="accent1"/>
                </a:solidFill>
              </a:rPr>
              <a:t>close</a:t>
            </a:r>
            <a:endParaRPr lang="en-GB" sz="1300" b="1" baseline="30000">
              <a:solidFill>
                <a:schemeClr val="bg1"/>
              </a:solidFill>
              <a:cs typeface="Arial" panose="020B0604020202020204" pitchFamily="34" charset="0"/>
            </a:endParaRPr>
          </a:p>
        </p:txBody>
      </p:sp>
      <p:sp>
        <p:nvSpPr>
          <p:cNvPr id="30" name="Oval 29">
            <a:extLst>
              <a:ext uri="{FF2B5EF4-FFF2-40B4-BE49-F238E27FC236}">
                <a16:creationId xmlns:a16="http://schemas.microsoft.com/office/drawing/2014/main" id="{FADEB797-7585-7E09-B13E-7656B07796DF}"/>
              </a:ext>
            </a:extLst>
          </p:cNvPr>
          <p:cNvSpPr/>
          <p:nvPr/>
        </p:nvSpPr>
        <p:spPr>
          <a:xfrm>
            <a:off x="10966754" y="3059374"/>
            <a:ext cx="288000" cy="288000"/>
          </a:xfrm>
          <a:prstGeom prst="ellipse">
            <a:avLst/>
          </a:prstGeom>
          <a:solidFill>
            <a:schemeClr val="bg1"/>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solidFill>
                <a:schemeClr val="bg1"/>
              </a:solidFill>
            </a:endParaRPr>
          </a:p>
        </p:txBody>
      </p:sp>
      <p:cxnSp>
        <p:nvCxnSpPr>
          <p:cNvPr id="31" name="Straight Connector 30">
            <a:extLst>
              <a:ext uri="{FF2B5EF4-FFF2-40B4-BE49-F238E27FC236}">
                <a16:creationId xmlns:a16="http://schemas.microsoft.com/office/drawing/2014/main" id="{843F0DB0-5020-0FD0-68E8-52ED21725811}"/>
              </a:ext>
            </a:extLst>
          </p:cNvPr>
          <p:cNvCxnSpPr>
            <a:cxnSpLocks/>
          </p:cNvCxnSpPr>
          <p:nvPr/>
        </p:nvCxnSpPr>
        <p:spPr>
          <a:xfrm>
            <a:off x="10222782" y="3202102"/>
            <a:ext cx="87951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6F45FE1-72B6-52FB-207B-D23FAB2DB20A}"/>
              </a:ext>
            </a:extLst>
          </p:cNvPr>
          <p:cNvCxnSpPr>
            <a:cxnSpLocks/>
          </p:cNvCxnSpPr>
          <p:nvPr/>
        </p:nvCxnSpPr>
        <p:spPr>
          <a:xfrm>
            <a:off x="794058" y="3202102"/>
            <a:ext cx="9428724"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4C4AEBDE-0BA5-5C62-399C-311A9491AB69}"/>
              </a:ext>
            </a:extLst>
          </p:cNvPr>
          <p:cNvSpPr/>
          <p:nvPr/>
        </p:nvSpPr>
        <p:spPr>
          <a:xfrm>
            <a:off x="7436826" y="3063670"/>
            <a:ext cx="288000" cy="288000"/>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11" name="Oval 10">
            <a:extLst>
              <a:ext uri="{FF2B5EF4-FFF2-40B4-BE49-F238E27FC236}">
                <a16:creationId xmlns:a16="http://schemas.microsoft.com/office/drawing/2014/main" id="{4C231A02-4789-C160-0A17-0B9181A82FFE}"/>
              </a:ext>
            </a:extLst>
          </p:cNvPr>
          <p:cNvSpPr/>
          <p:nvPr/>
        </p:nvSpPr>
        <p:spPr>
          <a:xfrm>
            <a:off x="5776134" y="3063670"/>
            <a:ext cx="288000" cy="288000"/>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10" name="Oval 9">
            <a:extLst>
              <a:ext uri="{FF2B5EF4-FFF2-40B4-BE49-F238E27FC236}">
                <a16:creationId xmlns:a16="http://schemas.microsoft.com/office/drawing/2014/main" id="{580F8557-CACF-9DCA-1771-C04176406B28}"/>
              </a:ext>
            </a:extLst>
          </p:cNvPr>
          <p:cNvSpPr/>
          <p:nvPr/>
        </p:nvSpPr>
        <p:spPr>
          <a:xfrm>
            <a:off x="4115442" y="3063670"/>
            <a:ext cx="288000" cy="288000"/>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14" name="Oval 13">
            <a:extLst>
              <a:ext uri="{FF2B5EF4-FFF2-40B4-BE49-F238E27FC236}">
                <a16:creationId xmlns:a16="http://schemas.microsoft.com/office/drawing/2014/main" id="{4B0E41F9-A5B5-D910-36C5-1C971F797003}"/>
              </a:ext>
            </a:extLst>
          </p:cNvPr>
          <p:cNvSpPr/>
          <p:nvPr/>
        </p:nvSpPr>
        <p:spPr>
          <a:xfrm>
            <a:off x="9097518" y="3063670"/>
            <a:ext cx="288000" cy="288000"/>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27" name="Oval 26">
            <a:extLst>
              <a:ext uri="{FF2B5EF4-FFF2-40B4-BE49-F238E27FC236}">
                <a16:creationId xmlns:a16="http://schemas.microsoft.com/office/drawing/2014/main" id="{9A75B787-B4CA-ED78-591A-58F66AC47404}"/>
              </a:ext>
            </a:extLst>
          </p:cNvPr>
          <p:cNvSpPr/>
          <p:nvPr/>
        </p:nvSpPr>
        <p:spPr>
          <a:xfrm>
            <a:off x="794058" y="3063670"/>
            <a:ext cx="288000" cy="288000"/>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5" name="Oval 4">
            <a:extLst>
              <a:ext uri="{FF2B5EF4-FFF2-40B4-BE49-F238E27FC236}">
                <a16:creationId xmlns:a16="http://schemas.microsoft.com/office/drawing/2014/main" id="{7BE7DB8B-DA53-25EB-A7A9-B73D582D17F4}"/>
              </a:ext>
            </a:extLst>
          </p:cNvPr>
          <p:cNvSpPr/>
          <p:nvPr/>
        </p:nvSpPr>
        <p:spPr>
          <a:xfrm>
            <a:off x="2454750" y="3063670"/>
            <a:ext cx="288000" cy="288000"/>
          </a:xfrm>
          <a:prstGeom prst="ellipse">
            <a:avLst/>
          </a:prstGeom>
          <a:solidFill>
            <a:schemeClr val="bg1"/>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1"/>
              </a:solidFill>
            </a:endParaRPr>
          </a:p>
        </p:txBody>
      </p:sp>
      <p:sp>
        <p:nvSpPr>
          <p:cNvPr id="9" name="TextBox 8">
            <a:extLst>
              <a:ext uri="{FF2B5EF4-FFF2-40B4-BE49-F238E27FC236}">
                <a16:creationId xmlns:a16="http://schemas.microsoft.com/office/drawing/2014/main" id="{27D67728-FFFF-9232-B0FE-9CC20AB54338}"/>
              </a:ext>
            </a:extLst>
          </p:cNvPr>
          <p:cNvSpPr txBox="1"/>
          <p:nvPr/>
        </p:nvSpPr>
        <p:spPr>
          <a:xfrm>
            <a:off x="263771" y="3495670"/>
            <a:ext cx="1331507" cy="861774"/>
          </a:xfrm>
          <a:prstGeom prst="rect">
            <a:avLst/>
          </a:prstGeom>
          <a:noFill/>
        </p:spPr>
        <p:txBody>
          <a:bodyPr wrap="square">
            <a:spAutoFit/>
          </a:bodyPr>
          <a:lstStyle/>
          <a:p>
            <a:pPr algn="ctr"/>
            <a:r>
              <a:rPr lang="en-GB" sz="1400" b="1">
                <a:solidFill>
                  <a:schemeClr val="accent2"/>
                </a:solidFill>
              </a:rPr>
              <a:t>Welcome</a:t>
            </a:r>
            <a:r>
              <a:rPr lang="en-GB" sz="1200" b="1">
                <a:solidFill>
                  <a:schemeClr val="accent2"/>
                </a:solidFill>
              </a:rPr>
              <a:t> </a:t>
            </a:r>
          </a:p>
          <a:p>
            <a:pPr algn="ctr"/>
            <a:r>
              <a:rPr lang="en-GB" sz="1200">
                <a:solidFill>
                  <a:schemeClr val="accent1"/>
                </a:solidFill>
                <a:latin typeface="Raleway" panose="020B0503030101060003" pitchFamily="34" charset="77"/>
              </a:rPr>
              <a:t>Meet the </a:t>
            </a:r>
            <a:br>
              <a:rPr lang="en-GB" sz="1200">
                <a:solidFill>
                  <a:schemeClr val="accent1"/>
                </a:solidFill>
                <a:latin typeface="Raleway" panose="020B0503030101060003" pitchFamily="34" charset="77"/>
              </a:rPr>
            </a:br>
            <a:r>
              <a:rPr lang="en-GB" sz="1200">
                <a:solidFill>
                  <a:schemeClr val="accent1"/>
                </a:solidFill>
                <a:latin typeface="Raleway" panose="020B0503030101060003" pitchFamily="34" charset="77"/>
              </a:rPr>
              <a:t>panel &amp; housekeeping</a:t>
            </a:r>
          </a:p>
        </p:txBody>
      </p:sp>
      <p:sp>
        <p:nvSpPr>
          <p:cNvPr id="12" name="TextBox 11">
            <a:extLst>
              <a:ext uri="{FF2B5EF4-FFF2-40B4-BE49-F238E27FC236}">
                <a16:creationId xmlns:a16="http://schemas.microsoft.com/office/drawing/2014/main" id="{1020F5F8-2DE7-25BB-DF4A-50DD0EF3B6BD}"/>
              </a:ext>
            </a:extLst>
          </p:cNvPr>
          <p:cNvSpPr txBox="1"/>
          <p:nvPr/>
        </p:nvSpPr>
        <p:spPr>
          <a:xfrm>
            <a:off x="1926169" y="3495670"/>
            <a:ext cx="1331507" cy="1261884"/>
          </a:xfrm>
          <a:prstGeom prst="rect">
            <a:avLst/>
          </a:prstGeom>
          <a:noFill/>
        </p:spPr>
        <p:txBody>
          <a:bodyPr wrap="square">
            <a:spAutoFit/>
          </a:bodyPr>
          <a:lstStyle/>
          <a:p>
            <a:pPr algn="ctr"/>
            <a:r>
              <a:rPr lang="en-GB" sz="1400" b="1">
                <a:solidFill>
                  <a:schemeClr val="accent2"/>
                </a:solidFill>
              </a:rPr>
              <a:t>First paired discussion:</a:t>
            </a:r>
            <a:r>
              <a:rPr lang="en-GB" sz="1200" b="1">
                <a:solidFill>
                  <a:schemeClr val="accent2"/>
                </a:solidFill>
              </a:rPr>
              <a:t> </a:t>
            </a:r>
          </a:p>
          <a:p>
            <a:pPr algn="ctr"/>
            <a:r>
              <a:rPr lang="en-GB" sz="1200">
                <a:solidFill>
                  <a:schemeClr val="accent1"/>
                </a:solidFill>
                <a:latin typeface="Raleway" panose="020B0503030101060003" pitchFamily="34" charset="77"/>
              </a:rPr>
              <a:t>Building fit-for-purpose peer support networks</a:t>
            </a:r>
          </a:p>
        </p:txBody>
      </p:sp>
      <p:sp>
        <p:nvSpPr>
          <p:cNvPr id="15" name="TextBox 14">
            <a:extLst>
              <a:ext uri="{FF2B5EF4-FFF2-40B4-BE49-F238E27FC236}">
                <a16:creationId xmlns:a16="http://schemas.microsoft.com/office/drawing/2014/main" id="{45659653-8271-1A4A-83DC-65D9EA396B63}"/>
              </a:ext>
            </a:extLst>
          </p:cNvPr>
          <p:cNvSpPr txBox="1"/>
          <p:nvPr/>
        </p:nvSpPr>
        <p:spPr>
          <a:xfrm>
            <a:off x="3511319" y="3495670"/>
            <a:ext cx="1486004" cy="1107996"/>
          </a:xfrm>
          <a:prstGeom prst="rect">
            <a:avLst/>
          </a:prstGeom>
          <a:noFill/>
        </p:spPr>
        <p:txBody>
          <a:bodyPr wrap="square">
            <a:spAutoFit/>
          </a:bodyPr>
          <a:lstStyle/>
          <a:p>
            <a:pPr algn="ctr"/>
            <a:r>
              <a:rPr lang="en-GB" sz="1400" b="1">
                <a:solidFill>
                  <a:schemeClr val="accent2"/>
                </a:solidFill>
              </a:rPr>
              <a:t>Second</a:t>
            </a:r>
            <a:br>
              <a:rPr lang="en-GB" sz="1400" b="1">
                <a:solidFill>
                  <a:schemeClr val="accent2"/>
                </a:solidFill>
              </a:rPr>
            </a:br>
            <a:r>
              <a:rPr lang="en-GB" sz="1400" b="1">
                <a:solidFill>
                  <a:schemeClr val="accent2"/>
                </a:solidFill>
              </a:rPr>
              <a:t>paired discussion:</a:t>
            </a:r>
          </a:p>
          <a:p>
            <a:pPr algn="ctr"/>
            <a:r>
              <a:rPr lang="en-GB" sz="1200">
                <a:solidFill>
                  <a:schemeClr val="accent1"/>
                </a:solidFill>
                <a:latin typeface="Raleway" panose="020B0503030101060003" pitchFamily="34" charset="77"/>
              </a:rPr>
              <a:t>Bridging clinical &amp; lived experiences</a:t>
            </a:r>
          </a:p>
        </p:txBody>
      </p:sp>
      <p:sp>
        <p:nvSpPr>
          <p:cNvPr id="16" name="TextBox 15">
            <a:extLst>
              <a:ext uri="{FF2B5EF4-FFF2-40B4-BE49-F238E27FC236}">
                <a16:creationId xmlns:a16="http://schemas.microsoft.com/office/drawing/2014/main" id="{FDF8229B-8258-A047-E822-FCDC2DDA38AE}"/>
              </a:ext>
            </a:extLst>
          </p:cNvPr>
          <p:cNvSpPr txBox="1"/>
          <p:nvPr/>
        </p:nvSpPr>
        <p:spPr>
          <a:xfrm>
            <a:off x="5250965" y="3495670"/>
            <a:ext cx="1408755" cy="1107996"/>
          </a:xfrm>
          <a:prstGeom prst="rect">
            <a:avLst/>
          </a:prstGeom>
          <a:noFill/>
        </p:spPr>
        <p:txBody>
          <a:bodyPr wrap="square">
            <a:spAutoFit/>
          </a:bodyPr>
          <a:lstStyle/>
          <a:p>
            <a:pPr lvl="0" algn="ctr">
              <a:defRPr/>
            </a:pPr>
            <a:r>
              <a:rPr lang="en-GB" sz="1400" b="1">
                <a:solidFill>
                  <a:schemeClr val="accent2"/>
                </a:solidFill>
              </a:rPr>
              <a:t>Panel Q&amp;A with Ricardo Baptista Leite:</a:t>
            </a:r>
          </a:p>
          <a:p>
            <a:pPr lvl="0" algn="ctr">
              <a:defRPr/>
            </a:pPr>
            <a:r>
              <a:rPr lang="en-GB" sz="1200">
                <a:solidFill>
                  <a:schemeClr val="accent1"/>
                </a:solidFill>
                <a:latin typeface="Raleway" panose="020B0503030101060003" pitchFamily="34" charset="77"/>
              </a:rPr>
              <a:t>The digital future of peer support </a:t>
            </a:r>
          </a:p>
        </p:txBody>
      </p:sp>
      <p:sp>
        <p:nvSpPr>
          <p:cNvPr id="17" name="TextBox 16">
            <a:extLst>
              <a:ext uri="{FF2B5EF4-FFF2-40B4-BE49-F238E27FC236}">
                <a16:creationId xmlns:a16="http://schemas.microsoft.com/office/drawing/2014/main" id="{049202F1-C555-7DC2-2AE4-236349F48847}"/>
              </a:ext>
            </a:extLst>
          </p:cNvPr>
          <p:cNvSpPr txBox="1"/>
          <p:nvPr/>
        </p:nvSpPr>
        <p:spPr>
          <a:xfrm>
            <a:off x="6913363" y="3495670"/>
            <a:ext cx="1331507" cy="523220"/>
          </a:xfrm>
          <a:prstGeom prst="rect">
            <a:avLst/>
          </a:prstGeom>
          <a:noFill/>
        </p:spPr>
        <p:txBody>
          <a:bodyPr wrap="square">
            <a:spAutoFit/>
          </a:bodyPr>
          <a:lstStyle/>
          <a:p>
            <a:pPr algn="ctr"/>
            <a:r>
              <a:rPr lang="en-GB" sz="1400" b="1">
                <a:solidFill>
                  <a:schemeClr val="accent2"/>
                </a:solidFill>
              </a:rPr>
              <a:t>Audience </a:t>
            </a:r>
            <a:br>
              <a:rPr lang="en-GB" sz="1400" b="1">
                <a:solidFill>
                  <a:schemeClr val="accent2"/>
                </a:solidFill>
              </a:rPr>
            </a:br>
            <a:r>
              <a:rPr lang="en-GB" sz="1400" b="1">
                <a:solidFill>
                  <a:schemeClr val="accent2"/>
                </a:solidFill>
              </a:rPr>
              <a:t>Q&amp;A</a:t>
            </a:r>
            <a:endParaRPr lang="en-GB" sz="1200">
              <a:solidFill>
                <a:schemeClr val="accent1"/>
              </a:solidFill>
              <a:latin typeface="Raleway" panose="020B0503030101060003" pitchFamily="34" charset="77"/>
            </a:endParaRPr>
          </a:p>
        </p:txBody>
      </p:sp>
      <p:sp>
        <p:nvSpPr>
          <p:cNvPr id="18" name="TextBox 17">
            <a:extLst>
              <a:ext uri="{FF2B5EF4-FFF2-40B4-BE49-F238E27FC236}">
                <a16:creationId xmlns:a16="http://schemas.microsoft.com/office/drawing/2014/main" id="{E6B56ACE-5D81-CEE1-F109-AB9E5C2A1E25}"/>
              </a:ext>
            </a:extLst>
          </p:cNvPr>
          <p:cNvSpPr txBox="1"/>
          <p:nvPr/>
        </p:nvSpPr>
        <p:spPr>
          <a:xfrm>
            <a:off x="8575763" y="3495670"/>
            <a:ext cx="1331507" cy="523220"/>
          </a:xfrm>
          <a:prstGeom prst="rect">
            <a:avLst/>
          </a:prstGeom>
          <a:noFill/>
        </p:spPr>
        <p:txBody>
          <a:bodyPr wrap="square">
            <a:spAutoFit/>
          </a:bodyPr>
          <a:lstStyle/>
          <a:p>
            <a:pPr algn="ctr"/>
            <a:r>
              <a:rPr lang="en-GB" sz="1400" b="1">
                <a:solidFill>
                  <a:schemeClr val="accent2"/>
                </a:solidFill>
              </a:rPr>
              <a:t>Summary of </a:t>
            </a:r>
            <a:br>
              <a:rPr lang="en-GB" sz="1400" b="1">
                <a:solidFill>
                  <a:schemeClr val="accent2"/>
                </a:solidFill>
              </a:rPr>
            </a:br>
            <a:r>
              <a:rPr lang="en-GB" sz="1400" b="1">
                <a:solidFill>
                  <a:schemeClr val="accent2"/>
                </a:solidFill>
              </a:rPr>
              <a:t>key topics</a:t>
            </a:r>
            <a:endParaRPr lang="en-GB" sz="1400">
              <a:solidFill>
                <a:schemeClr val="accent2"/>
              </a:solidFill>
            </a:endParaRPr>
          </a:p>
        </p:txBody>
      </p:sp>
    </p:spTree>
    <p:extLst>
      <p:ext uri="{BB962C8B-B14F-4D97-AF65-F5344CB8AC3E}">
        <p14:creationId xmlns:p14="http://schemas.microsoft.com/office/powerpoint/2010/main" val="3063028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86222-97AA-9586-C5C3-BE1875FD8D9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535686B-C456-9C4D-23A1-BD3AD5F970BF}"/>
              </a:ext>
            </a:extLst>
          </p:cNvPr>
          <p:cNvSpPr>
            <a:spLocks noGrp="1"/>
          </p:cNvSpPr>
          <p:nvPr>
            <p:ph type="body" sz="quarter" idx="12"/>
          </p:nvPr>
        </p:nvSpPr>
        <p:spPr>
          <a:xfrm>
            <a:off x="694993" y="1705976"/>
            <a:ext cx="5508958" cy="539496"/>
          </a:xfrm>
          <a:ln>
            <a:noFill/>
          </a:ln>
        </p:spPr>
        <p:txBody>
          <a:bodyPr/>
          <a:lstStyle/>
          <a:p>
            <a:r>
              <a:rPr lang="en-GB" sz="1200" b="1" spc="0">
                <a:solidFill>
                  <a:schemeClr val="bg1"/>
                </a:solidFill>
                <a:latin typeface="+mj-lt"/>
              </a:rPr>
              <a:t>This symposium is organised and funded by ViiV Healthcare. All speakers participating in this symposium are being compensated by ViiV Healthcare. </a:t>
            </a:r>
          </a:p>
          <a:p>
            <a:endParaRPr lang="en-GB" sz="1200">
              <a:solidFill>
                <a:schemeClr val="bg1"/>
              </a:solidFill>
              <a:latin typeface="+mj-lt"/>
            </a:endParaRPr>
          </a:p>
          <a:p>
            <a:endParaRPr lang="en-GB">
              <a:solidFill>
                <a:schemeClr val="bg1"/>
              </a:solidFill>
            </a:endParaRPr>
          </a:p>
        </p:txBody>
      </p:sp>
      <p:sp>
        <p:nvSpPr>
          <p:cNvPr id="13" name="Text Placeholder 12">
            <a:extLst>
              <a:ext uri="{FF2B5EF4-FFF2-40B4-BE49-F238E27FC236}">
                <a16:creationId xmlns:a16="http://schemas.microsoft.com/office/drawing/2014/main" id="{C26EB12C-8C22-E7DB-89F2-4C9207FF4D36}"/>
              </a:ext>
            </a:extLst>
          </p:cNvPr>
          <p:cNvSpPr>
            <a:spLocks noGrp="1"/>
          </p:cNvSpPr>
          <p:nvPr>
            <p:ph type="body" sz="quarter" idx="20"/>
          </p:nvPr>
        </p:nvSpPr>
        <p:spPr>
          <a:xfrm>
            <a:off x="673100" y="840167"/>
            <a:ext cx="11063288" cy="473552"/>
          </a:xfrm>
        </p:spPr>
        <p:txBody>
          <a:bodyPr/>
          <a:lstStyle/>
          <a:p>
            <a:r>
              <a:rPr lang="en-US" sz="5400"/>
              <a:t>DISCLOSURES</a:t>
            </a:r>
          </a:p>
        </p:txBody>
      </p:sp>
      <p:grpSp>
        <p:nvGrpSpPr>
          <p:cNvPr id="12" name="Group 11">
            <a:extLst>
              <a:ext uri="{FF2B5EF4-FFF2-40B4-BE49-F238E27FC236}">
                <a16:creationId xmlns:a16="http://schemas.microsoft.com/office/drawing/2014/main" id="{A4F7ED97-DF19-83E7-82A9-3554C8AA0D4F}"/>
              </a:ext>
            </a:extLst>
          </p:cNvPr>
          <p:cNvGrpSpPr/>
          <p:nvPr/>
        </p:nvGrpSpPr>
        <p:grpSpPr>
          <a:xfrm>
            <a:off x="673100" y="2340450"/>
            <a:ext cx="10622793" cy="4381025"/>
            <a:chOff x="673101" y="1670641"/>
            <a:chExt cx="6438984" cy="4381025"/>
          </a:xfrm>
        </p:grpSpPr>
        <p:sp>
          <p:nvSpPr>
            <p:cNvPr id="7" name="Text Placeholder 1">
              <a:extLst>
                <a:ext uri="{FF2B5EF4-FFF2-40B4-BE49-F238E27FC236}">
                  <a16:creationId xmlns:a16="http://schemas.microsoft.com/office/drawing/2014/main" id="{98EB7E89-91D9-757A-35F4-DF9B5EFEF0F5}"/>
                </a:ext>
              </a:extLst>
            </p:cNvPr>
            <p:cNvSpPr txBox="1">
              <a:spLocks/>
            </p:cNvSpPr>
            <p:nvPr/>
          </p:nvSpPr>
          <p:spPr>
            <a:xfrm>
              <a:off x="673101" y="1670641"/>
              <a:ext cx="2115820" cy="2053462"/>
            </a:xfrm>
            <a:prstGeom prst="rect">
              <a:avLst/>
            </a:prstGeom>
          </p:spPr>
          <p:txBody>
            <a:bodyPr wrap="square" lIns="0" tIns="0" rIns="0" bIns="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800" kern="1200" spc="-50" baseline="0">
                  <a:solidFill>
                    <a:srgbClr val="071D49"/>
                  </a:solidFill>
                  <a:latin typeface="Raleway" panose="020B0503030101060003" pitchFamily="34" charset="0"/>
                  <a:ea typeface="+mn-ea"/>
                  <a:cs typeface="+mn-cs"/>
                </a:defRPr>
              </a:lvl1pPr>
              <a:lvl2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400" kern="1200">
                  <a:solidFill>
                    <a:srgbClr val="071D49"/>
                  </a:solidFill>
                  <a:latin typeface="Raleway" panose="020B0503030101060003" pitchFamily="34" charset="0"/>
                  <a:ea typeface="+mn-ea"/>
                  <a:cs typeface="+mn-cs"/>
                </a:defRPr>
              </a:lvl2pPr>
              <a:lvl3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100" kern="1200">
                  <a:solidFill>
                    <a:srgbClr val="071D49"/>
                  </a:solidFill>
                  <a:latin typeface="Raleway" panose="020B0503030101060003" pitchFamily="34" charset="0"/>
                  <a:ea typeface="+mn-ea"/>
                  <a:cs typeface="+mn-cs"/>
                </a:defRPr>
              </a:lvl3pPr>
              <a:lvl4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850" kern="1200">
                  <a:solidFill>
                    <a:srgbClr val="071D49"/>
                  </a:solidFill>
                  <a:latin typeface="Raleway" panose="020B0503030101060003" pitchFamily="34" charset="0"/>
                  <a:ea typeface="+mn-ea"/>
                  <a:cs typeface="+mn-cs"/>
                </a:defRPr>
              </a:lvl4pPr>
              <a:lvl5pPr marL="0" indent="0" algn="l" defTabSz="914400" rtl="0" eaLnBrk="1" latinLnBrk="0" hangingPunct="1">
                <a:lnSpc>
                  <a:spcPct val="100000"/>
                </a:lnSpc>
                <a:spcBef>
                  <a:spcPts val="0"/>
                </a:spcBef>
                <a:spcAft>
                  <a:spcPts val="300"/>
                </a:spcAft>
                <a:buFont typeface="Arial" panose="020B0604020202020204" pitchFamily="34" charset="0"/>
                <a:buNone/>
                <a:defRPr sz="1100" b="1" kern="1200">
                  <a:solidFill>
                    <a:srgbClr val="E40046"/>
                  </a:solidFill>
                  <a:latin typeface="Raleway" panose="020B0503030101060003" pitchFamily="34" charset="0"/>
                  <a:ea typeface="+mn-ea"/>
                  <a:cs typeface="+mn-cs"/>
                </a:defRPr>
              </a:lvl5pPr>
              <a:lvl6pPr marL="0" indent="0" algn="l" defTabSz="914400" rtl="0" eaLnBrk="1" latinLnBrk="0" hangingPunct="1">
                <a:lnSpc>
                  <a:spcPct val="100000"/>
                </a:lnSpc>
                <a:spcBef>
                  <a:spcPts val="0"/>
                </a:spcBef>
                <a:buFont typeface="Arial" panose="020B0604020202020204" pitchFamily="34" charset="0"/>
                <a:buNone/>
                <a:defRPr sz="1100" kern="1200">
                  <a:solidFill>
                    <a:srgbClr val="071D49"/>
                  </a:solidFill>
                  <a:latin typeface="Raleway" panose="020B0503030101060003"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200" b="1" i="0" u="none" strike="noStrike" kern="1200" cap="none" spc="-50" normalizeH="0" baseline="0" noProof="0" dirty="0">
                  <a:ln>
                    <a:noFill/>
                  </a:ln>
                  <a:solidFill>
                    <a:srgbClr val="E30046"/>
                  </a:solidFill>
                  <a:effectLst/>
                  <a:uLnTx/>
                  <a:uFillTx/>
                  <a:latin typeface="Raleway" panose="020B0503030101060003" pitchFamily="34" charset="0"/>
                  <a:ea typeface="+mn-ea"/>
                  <a:cs typeface="+mn-cs"/>
                </a:rPr>
                <a:t>GARRY BROUGH </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1"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rPr>
                <a:t>I, Garry Brough, declare the following real or perceived conflicts of interest in the context of the subject of this presentation:</a:t>
              </a:r>
            </a:p>
            <a:p>
              <a:pPr marL="182563" lvl="1" indent="-174625" fontAlgn="base">
                <a:defRPr/>
              </a:pPr>
              <a:r>
                <a:rPr lang="en-GB" sz="1200" i="1" dirty="0">
                  <a:solidFill>
                    <a:schemeClr val="bg1"/>
                  </a:solidFill>
                </a:rPr>
                <a:t>Speaker and advisory board fees received from ViiV Healthcare and Gilead Sciences</a:t>
              </a:r>
            </a:p>
            <a:p>
              <a:pPr marL="182563" marR="0" lvl="0" indent="-174625"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p:txBody>
        </p:sp>
        <p:sp>
          <p:nvSpPr>
            <p:cNvPr id="8" name="Text Placeholder 1">
              <a:extLst>
                <a:ext uri="{FF2B5EF4-FFF2-40B4-BE49-F238E27FC236}">
                  <a16:creationId xmlns:a16="http://schemas.microsoft.com/office/drawing/2014/main" id="{0D27308F-3DD6-05B6-5E11-B6B5CD83EE5F}"/>
                </a:ext>
              </a:extLst>
            </p:cNvPr>
            <p:cNvSpPr txBox="1">
              <a:spLocks/>
            </p:cNvSpPr>
            <p:nvPr/>
          </p:nvSpPr>
          <p:spPr>
            <a:xfrm>
              <a:off x="2909968" y="1670641"/>
              <a:ext cx="2115820" cy="2053462"/>
            </a:xfrm>
            <a:prstGeom prst="rect">
              <a:avLst/>
            </a:prstGeom>
          </p:spPr>
          <p:txBody>
            <a:bodyPr wrap="square" lIns="0" tIns="0" rIns="0" bIns="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800" kern="1200" spc="-50" baseline="0">
                  <a:solidFill>
                    <a:srgbClr val="071D49"/>
                  </a:solidFill>
                  <a:latin typeface="Raleway" panose="020B0503030101060003" pitchFamily="34" charset="0"/>
                  <a:ea typeface="+mn-ea"/>
                  <a:cs typeface="+mn-cs"/>
                </a:defRPr>
              </a:lvl1pPr>
              <a:lvl2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400" kern="1200">
                  <a:solidFill>
                    <a:srgbClr val="071D49"/>
                  </a:solidFill>
                  <a:latin typeface="Raleway" panose="020B0503030101060003" pitchFamily="34" charset="0"/>
                  <a:ea typeface="+mn-ea"/>
                  <a:cs typeface="+mn-cs"/>
                </a:defRPr>
              </a:lvl2pPr>
              <a:lvl3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100" kern="1200">
                  <a:solidFill>
                    <a:srgbClr val="071D49"/>
                  </a:solidFill>
                  <a:latin typeface="Raleway" panose="020B0503030101060003" pitchFamily="34" charset="0"/>
                  <a:ea typeface="+mn-ea"/>
                  <a:cs typeface="+mn-cs"/>
                </a:defRPr>
              </a:lvl3pPr>
              <a:lvl4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850" kern="1200">
                  <a:solidFill>
                    <a:srgbClr val="071D49"/>
                  </a:solidFill>
                  <a:latin typeface="Raleway" panose="020B0503030101060003" pitchFamily="34" charset="0"/>
                  <a:ea typeface="+mn-ea"/>
                  <a:cs typeface="+mn-cs"/>
                </a:defRPr>
              </a:lvl4pPr>
              <a:lvl5pPr marL="0" indent="0" algn="l" defTabSz="914400" rtl="0" eaLnBrk="1" latinLnBrk="0" hangingPunct="1">
                <a:lnSpc>
                  <a:spcPct val="100000"/>
                </a:lnSpc>
                <a:spcBef>
                  <a:spcPts val="0"/>
                </a:spcBef>
                <a:spcAft>
                  <a:spcPts val="300"/>
                </a:spcAft>
                <a:buFont typeface="Arial" panose="020B0604020202020204" pitchFamily="34" charset="0"/>
                <a:buNone/>
                <a:defRPr sz="1100" b="1" kern="1200">
                  <a:solidFill>
                    <a:srgbClr val="E40046"/>
                  </a:solidFill>
                  <a:latin typeface="Raleway" panose="020B0503030101060003" pitchFamily="34" charset="0"/>
                  <a:ea typeface="+mn-ea"/>
                  <a:cs typeface="+mn-cs"/>
                </a:defRPr>
              </a:lvl5pPr>
              <a:lvl6pPr marL="0" indent="0" algn="l" defTabSz="914400" rtl="0" eaLnBrk="1" latinLnBrk="0" hangingPunct="1">
                <a:lnSpc>
                  <a:spcPct val="100000"/>
                </a:lnSpc>
                <a:spcBef>
                  <a:spcPts val="0"/>
                </a:spcBef>
                <a:buFont typeface="Arial" panose="020B0604020202020204" pitchFamily="34" charset="0"/>
                <a:buNone/>
                <a:defRPr sz="1100" kern="1200">
                  <a:solidFill>
                    <a:srgbClr val="071D49"/>
                  </a:solidFill>
                  <a:latin typeface="Raleway" panose="020B0503030101060003"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ts val="300"/>
                </a:spcAft>
                <a:buClrTx/>
                <a:buSzTx/>
                <a:buFont typeface="Arial" panose="020B0604020202020204" pitchFamily="34" charset="0"/>
                <a:buNone/>
                <a:tabLst/>
                <a:defRPr/>
              </a:pPr>
              <a:r>
                <a:rPr kumimoji="0" lang="en-GB" sz="1200" b="1" i="0" u="none" strike="noStrike" kern="1200" cap="none" spc="-50" normalizeH="0" baseline="0" noProof="0" dirty="0">
                  <a:ln>
                    <a:noFill/>
                  </a:ln>
                  <a:solidFill>
                    <a:srgbClr val="E30046"/>
                  </a:solidFill>
                  <a:effectLst/>
                  <a:uLnTx/>
                  <a:uFillTx/>
                  <a:latin typeface="Raleway" panose="020B0503030101060003" pitchFamily="34" charset="0"/>
                  <a:ea typeface="+mn-ea"/>
                  <a:cs typeface="+mn-cs"/>
                </a:rPr>
                <a:t>DR RICO VASCONCELOS*</a:t>
              </a:r>
            </a:p>
            <a:p>
              <a:pPr marL="0" marR="0" lvl="0" indent="0" algn="l" defTabSz="914400" rtl="0" eaLnBrk="1" fontAlgn="base" latinLnBrk="0" hangingPunct="1">
                <a:lnSpc>
                  <a:spcPct val="100000"/>
                </a:lnSpc>
                <a:spcBef>
                  <a:spcPts val="0"/>
                </a:spcBef>
                <a:spcAft>
                  <a:spcPts val="300"/>
                </a:spcAft>
                <a:buClrTx/>
                <a:buSzTx/>
                <a:buFont typeface="Arial" panose="020B0604020202020204" pitchFamily="34" charset="0"/>
                <a:buNone/>
                <a:tabLst/>
                <a:defRPr/>
              </a:pPr>
              <a:endParaRPr kumimoji="0" lang="en-GB" sz="1200" b="1"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a:p>
              <a:pPr marL="0" marR="0" lvl="0" indent="0" algn="l" defTabSz="914400" rtl="0" eaLnBrk="1" fontAlgn="base" latinLnBrk="0" hangingPunct="1">
                <a:lnSpc>
                  <a:spcPct val="100000"/>
                </a:lnSpc>
                <a:spcBef>
                  <a:spcPts val="0"/>
                </a:spcBef>
                <a:spcAft>
                  <a:spcPts val="300"/>
                </a:spcAft>
                <a:buClrTx/>
                <a:buSzTx/>
                <a:buFont typeface="Arial" panose="020B0604020202020204" pitchFamily="34" charset="0"/>
                <a:buNone/>
                <a:tabLst/>
                <a:defRPr/>
              </a:pPr>
              <a:r>
                <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rPr>
                <a:t>I, Dr Rico Vasconcelos, declare the following real or perceived conflicts of interest in the context of the subject of this presentation:</a:t>
              </a:r>
            </a:p>
            <a:p>
              <a:pPr marL="182563" lvl="1" indent="-174625" fontAlgn="base">
                <a:defRPr/>
              </a:pPr>
              <a:r>
                <a:rPr lang="en-GB" sz="1200" i="1" dirty="0">
                  <a:solidFill>
                    <a:schemeClr val="bg1"/>
                  </a:solidFill>
                </a:rPr>
                <a:t>Speaker fees, research support and board membership received from ViiV Healthcare, Gilead Sciences and MSD</a:t>
              </a:r>
            </a:p>
            <a:p>
              <a:pPr marL="182563" marR="0" lvl="0" indent="-174625"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1"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p:txBody>
        </p:sp>
        <p:sp>
          <p:nvSpPr>
            <p:cNvPr id="9" name="Text Placeholder 1">
              <a:extLst>
                <a:ext uri="{FF2B5EF4-FFF2-40B4-BE49-F238E27FC236}">
                  <a16:creationId xmlns:a16="http://schemas.microsoft.com/office/drawing/2014/main" id="{84C8C228-53FA-654A-E949-28ED2CA884D5}"/>
                </a:ext>
              </a:extLst>
            </p:cNvPr>
            <p:cNvSpPr txBox="1">
              <a:spLocks/>
            </p:cNvSpPr>
            <p:nvPr/>
          </p:nvSpPr>
          <p:spPr>
            <a:xfrm>
              <a:off x="5146835" y="1670641"/>
              <a:ext cx="1965250" cy="2053462"/>
            </a:xfrm>
            <a:prstGeom prst="rect">
              <a:avLst/>
            </a:prstGeom>
          </p:spPr>
          <p:txBody>
            <a:bodyPr wrap="square" lIns="0" tIns="0" rIns="0" bIns="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800" kern="1200" spc="-50" baseline="0">
                  <a:solidFill>
                    <a:srgbClr val="071D49"/>
                  </a:solidFill>
                  <a:latin typeface="Raleway" panose="020B0503030101060003" pitchFamily="34" charset="0"/>
                  <a:ea typeface="+mn-ea"/>
                  <a:cs typeface="+mn-cs"/>
                </a:defRPr>
              </a:lvl1pPr>
              <a:lvl2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400" kern="1200">
                  <a:solidFill>
                    <a:srgbClr val="071D49"/>
                  </a:solidFill>
                  <a:latin typeface="Raleway" panose="020B0503030101060003" pitchFamily="34" charset="0"/>
                  <a:ea typeface="+mn-ea"/>
                  <a:cs typeface="+mn-cs"/>
                </a:defRPr>
              </a:lvl2pPr>
              <a:lvl3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100" kern="1200">
                  <a:solidFill>
                    <a:srgbClr val="071D49"/>
                  </a:solidFill>
                  <a:latin typeface="Raleway" panose="020B0503030101060003" pitchFamily="34" charset="0"/>
                  <a:ea typeface="+mn-ea"/>
                  <a:cs typeface="+mn-cs"/>
                </a:defRPr>
              </a:lvl3pPr>
              <a:lvl4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850" kern="1200">
                  <a:solidFill>
                    <a:srgbClr val="071D49"/>
                  </a:solidFill>
                  <a:latin typeface="Raleway" panose="020B0503030101060003" pitchFamily="34" charset="0"/>
                  <a:ea typeface="+mn-ea"/>
                  <a:cs typeface="+mn-cs"/>
                </a:defRPr>
              </a:lvl4pPr>
              <a:lvl5pPr marL="0" indent="0" algn="l" defTabSz="914400" rtl="0" eaLnBrk="1" latinLnBrk="0" hangingPunct="1">
                <a:lnSpc>
                  <a:spcPct val="100000"/>
                </a:lnSpc>
                <a:spcBef>
                  <a:spcPts val="0"/>
                </a:spcBef>
                <a:spcAft>
                  <a:spcPts val="300"/>
                </a:spcAft>
                <a:buFont typeface="Arial" panose="020B0604020202020204" pitchFamily="34" charset="0"/>
                <a:buNone/>
                <a:defRPr sz="1100" b="1" kern="1200">
                  <a:solidFill>
                    <a:srgbClr val="E40046"/>
                  </a:solidFill>
                  <a:latin typeface="Raleway" panose="020B0503030101060003" pitchFamily="34" charset="0"/>
                  <a:ea typeface="+mn-ea"/>
                  <a:cs typeface="+mn-cs"/>
                </a:defRPr>
              </a:lvl5pPr>
              <a:lvl6pPr marL="0" indent="0" algn="l" defTabSz="914400" rtl="0" eaLnBrk="1" latinLnBrk="0" hangingPunct="1">
                <a:lnSpc>
                  <a:spcPct val="100000"/>
                </a:lnSpc>
                <a:spcBef>
                  <a:spcPts val="0"/>
                </a:spcBef>
                <a:buFont typeface="Arial" panose="020B0604020202020204" pitchFamily="34" charset="0"/>
                <a:buNone/>
                <a:defRPr sz="1100" kern="1200">
                  <a:solidFill>
                    <a:srgbClr val="071D49"/>
                  </a:solidFill>
                  <a:latin typeface="Raleway" panose="020B0503030101060003"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200" b="1" i="0" u="none" strike="noStrike" kern="1200" cap="none" spc="-50" normalizeH="0" baseline="0" noProof="0" dirty="0">
                  <a:ln>
                    <a:noFill/>
                  </a:ln>
                  <a:solidFill>
                    <a:srgbClr val="E30046"/>
                  </a:solidFill>
                  <a:effectLst/>
                  <a:uLnTx/>
                  <a:uFillTx/>
                  <a:latin typeface="Raleway" panose="020B0503030101060003" pitchFamily="34" charset="0"/>
                  <a:ea typeface="+mn-ea"/>
                  <a:cs typeface="+mn-cs"/>
                </a:rPr>
                <a:t>MIRJAM SCHULPEN</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1"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a:p>
              <a:pPr lvl="0">
                <a:defRPr/>
              </a:pPr>
              <a:r>
                <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rPr>
                <a:t>I, Mirjam </a:t>
              </a:r>
              <a:r>
                <a:rPr kumimoji="0" lang="en-GB" sz="1200" b="0" i="0" u="none" strike="noStrike" kern="1200" cap="none" spc="-50" normalizeH="0" baseline="0" noProof="0" dirty="0" err="1">
                  <a:ln>
                    <a:noFill/>
                  </a:ln>
                  <a:solidFill>
                    <a:srgbClr val="FFFFFF"/>
                  </a:solidFill>
                  <a:effectLst/>
                  <a:uLnTx/>
                  <a:uFillTx/>
                  <a:latin typeface="Raleway" panose="020B0503030101060003" pitchFamily="34" charset="0"/>
                  <a:ea typeface="+mn-ea"/>
                  <a:cs typeface="+mn-cs"/>
                </a:rPr>
                <a:t>Schulpen</a:t>
              </a:r>
              <a:r>
                <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rPr>
                <a:t>, </a:t>
              </a:r>
              <a:r>
                <a:rPr lang="en-GB" sz="1200" dirty="0">
                  <a:solidFill>
                    <a:srgbClr val="FFFFFF"/>
                  </a:solidFill>
                </a:rPr>
                <a:t>declare the following real or perceived conflicts of interest in the context of the subject of this presentation:</a:t>
              </a:r>
            </a:p>
            <a:p>
              <a:pPr marL="182563" lvl="1" indent="-174625" fontAlgn="base">
                <a:defRPr/>
              </a:pPr>
              <a:r>
                <a:rPr lang="en-GB" sz="1200" i="1" dirty="0">
                  <a:solidFill>
                    <a:schemeClr val="bg1"/>
                  </a:solidFill>
                </a:rPr>
                <a:t>Speaker fees received from ViiV Healthcare and Gilead Sciences</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p:txBody>
        </p:sp>
        <p:sp>
          <p:nvSpPr>
            <p:cNvPr id="10" name="Text Placeholder 1">
              <a:extLst>
                <a:ext uri="{FF2B5EF4-FFF2-40B4-BE49-F238E27FC236}">
                  <a16:creationId xmlns:a16="http://schemas.microsoft.com/office/drawing/2014/main" id="{3BDE4389-8603-6235-7FF1-E8D7FBF00236}"/>
                </a:ext>
              </a:extLst>
            </p:cNvPr>
            <p:cNvSpPr txBox="1">
              <a:spLocks/>
            </p:cNvSpPr>
            <p:nvPr/>
          </p:nvSpPr>
          <p:spPr>
            <a:xfrm>
              <a:off x="673102" y="3998204"/>
              <a:ext cx="2041064" cy="2053462"/>
            </a:xfrm>
            <a:prstGeom prst="rect">
              <a:avLst/>
            </a:prstGeom>
          </p:spPr>
          <p:txBody>
            <a:bodyPr wrap="square" lIns="0" tIns="0" rIns="0" bIns="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800" kern="1200" spc="-50" baseline="0">
                  <a:solidFill>
                    <a:srgbClr val="071D49"/>
                  </a:solidFill>
                  <a:latin typeface="Raleway" panose="020B0503030101060003" pitchFamily="34" charset="0"/>
                  <a:ea typeface="+mn-ea"/>
                  <a:cs typeface="+mn-cs"/>
                </a:defRPr>
              </a:lvl1pPr>
              <a:lvl2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400" kern="1200">
                  <a:solidFill>
                    <a:srgbClr val="071D49"/>
                  </a:solidFill>
                  <a:latin typeface="Raleway" panose="020B0503030101060003" pitchFamily="34" charset="0"/>
                  <a:ea typeface="+mn-ea"/>
                  <a:cs typeface="+mn-cs"/>
                </a:defRPr>
              </a:lvl2pPr>
              <a:lvl3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100" kern="1200">
                  <a:solidFill>
                    <a:srgbClr val="071D49"/>
                  </a:solidFill>
                  <a:latin typeface="Raleway" panose="020B0503030101060003" pitchFamily="34" charset="0"/>
                  <a:ea typeface="+mn-ea"/>
                  <a:cs typeface="+mn-cs"/>
                </a:defRPr>
              </a:lvl3pPr>
              <a:lvl4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850" kern="1200">
                  <a:solidFill>
                    <a:srgbClr val="071D49"/>
                  </a:solidFill>
                  <a:latin typeface="Raleway" panose="020B0503030101060003" pitchFamily="34" charset="0"/>
                  <a:ea typeface="+mn-ea"/>
                  <a:cs typeface="+mn-cs"/>
                </a:defRPr>
              </a:lvl4pPr>
              <a:lvl5pPr marL="0" indent="0" algn="l" defTabSz="914400" rtl="0" eaLnBrk="1" latinLnBrk="0" hangingPunct="1">
                <a:lnSpc>
                  <a:spcPct val="100000"/>
                </a:lnSpc>
                <a:spcBef>
                  <a:spcPts val="0"/>
                </a:spcBef>
                <a:spcAft>
                  <a:spcPts val="300"/>
                </a:spcAft>
                <a:buFont typeface="Arial" panose="020B0604020202020204" pitchFamily="34" charset="0"/>
                <a:buNone/>
                <a:defRPr sz="1100" b="1" kern="1200">
                  <a:solidFill>
                    <a:srgbClr val="E40046"/>
                  </a:solidFill>
                  <a:latin typeface="Raleway" panose="020B0503030101060003" pitchFamily="34" charset="0"/>
                  <a:ea typeface="+mn-ea"/>
                  <a:cs typeface="+mn-cs"/>
                </a:defRPr>
              </a:lvl5pPr>
              <a:lvl6pPr marL="0" indent="0" algn="l" defTabSz="914400" rtl="0" eaLnBrk="1" latinLnBrk="0" hangingPunct="1">
                <a:lnSpc>
                  <a:spcPct val="100000"/>
                </a:lnSpc>
                <a:spcBef>
                  <a:spcPts val="0"/>
                </a:spcBef>
                <a:buFont typeface="Arial" panose="020B0604020202020204" pitchFamily="34" charset="0"/>
                <a:buNone/>
                <a:defRPr sz="1100" kern="1200">
                  <a:solidFill>
                    <a:srgbClr val="071D49"/>
                  </a:solidFill>
                  <a:latin typeface="Raleway" panose="020B0503030101060003"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200" b="1" i="0" u="none" strike="noStrike" kern="1200" cap="none" spc="-50" normalizeH="0" baseline="0" noProof="0" dirty="0">
                  <a:ln>
                    <a:noFill/>
                  </a:ln>
                  <a:solidFill>
                    <a:srgbClr val="E30046"/>
                  </a:solidFill>
                  <a:effectLst/>
                  <a:uLnTx/>
                  <a:uFillTx/>
                  <a:latin typeface="Raleway" panose="020B0503030101060003" pitchFamily="34" charset="0"/>
                  <a:ea typeface="+mn-ea"/>
                  <a:cs typeface="+mn-cs"/>
                </a:rPr>
                <a:t>DR DANIELLE M CAMPBELL </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1"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a:p>
              <a:pPr lvl="0">
                <a:defRPr/>
              </a:pPr>
              <a:r>
                <a:rPr lang="en-GB" sz="1200" dirty="0">
                  <a:solidFill>
                    <a:srgbClr val="FFFFFF"/>
                  </a:solidFill>
                </a:rPr>
                <a:t>I, Dr Danielle M Campbell, declare the following real or perceived conflicts of interest in the context of the subject of this presentation:</a:t>
              </a:r>
            </a:p>
            <a:p>
              <a:pPr marL="182563" lvl="1" indent="-174625" fontAlgn="base">
                <a:defRPr/>
              </a:pPr>
              <a:r>
                <a:rPr lang="en-GB" sz="1200" i="1" dirty="0">
                  <a:solidFill>
                    <a:schemeClr val="bg1"/>
                  </a:solidFill>
                </a:rPr>
                <a:t>Advisory fees received from ViiV Healthcare and Gilead Sciences and board membership at APHA</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1"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p:txBody>
        </p:sp>
        <p:sp>
          <p:nvSpPr>
            <p:cNvPr id="11" name="Text Placeholder 1">
              <a:extLst>
                <a:ext uri="{FF2B5EF4-FFF2-40B4-BE49-F238E27FC236}">
                  <a16:creationId xmlns:a16="http://schemas.microsoft.com/office/drawing/2014/main" id="{A2454A11-084C-DF0B-F674-E1559B8F3E0F}"/>
                </a:ext>
              </a:extLst>
            </p:cNvPr>
            <p:cNvSpPr txBox="1">
              <a:spLocks/>
            </p:cNvSpPr>
            <p:nvPr/>
          </p:nvSpPr>
          <p:spPr>
            <a:xfrm>
              <a:off x="2909968" y="3998204"/>
              <a:ext cx="2115820" cy="2053462"/>
            </a:xfrm>
            <a:prstGeom prst="rect">
              <a:avLst/>
            </a:prstGeom>
          </p:spPr>
          <p:txBody>
            <a:bodyPr wrap="square" lIns="0" tIns="0" rIns="0" bIns="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800" kern="1200" spc="-50" baseline="0">
                  <a:solidFill>
                    <a:srgbClr val="071D49"/>
                  </a:solidFill>
                  <a:latin typeface="Raleway" panose="020B0503030101060003" pitchFamily="34" charset="0"/>
                  <a:ea typeface="+mn-ea"/>
                  <a:cs typeface="+mn-cs"/>
                </a:defRPr>
              </a:lvl1pPr>
              <a:lvl2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400" kern="1200">
                  <a:solidFill>
                    <a:srgbClr val="071D49"/>
                  </a:solidFill>
                  <a:latin typeface="Raleway" panose="020B0503030101060003" pitchFamily="34" charset="0"/>
                  <a:ea typeface="+mn-ea"/>
                  <a:cs typeface="+mn-cs"/>
                </a:defRPr>
              </a:lvl2pPr>
              <a:lvl3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100" kern="1200">
                  <a:solidFill>
                    <a:srgbClr val="071D49"/>
                  </a:solidFill>
                  <a:latin typeface="Raleway" panose="020B0503030101060003" pitchFamily="34" charset="0"/>
                  <a:ea typeface="+mn-ea"/>
                  <a:cs typeface="+mn-cs"/>
                </a:defRPr>
              </a:lvl3pPr>
              <a:lvl4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850" kern="1200">
                  <a:solidFill>
                    <a:srgbClr val="071D49"/>
                  </a:solidFill>
                  <a:latin typeface="Raleway" panose="020B0503030101060003" pitchFamily="34" charset="0"/>
                  <a:ea typeface="+mn-ea"/>
                  <a:cs typeface="+mn-cs"/>
                </a:defRPr>
              </a:lvl4pPr>
              <a:lvl5pPr marL="0" indent="0" algn="l" defTabSz="914400" rtl="0" eaLnBrk="1" latinLnBrk="0" hangingPunct="1">
                <a:lnSpc>
                  <a:spcPct val="100000"/>
                </a:lnSpc>
                <a:spcBef>
                  <a:spcPts val="0"/>
                </a:spcBef>
                <a:spcAft>
                  <a:spcPts val="300"/>
                </a:spcAft>
                <a:buFont typeface="Arial" panose="020B0604020202020204" pitchFamily="34" charset="0"/>
                <a:buNone/>
                <a:defRPr sz="1100" b="1" kern="1200">
                  <a:solidFill>
                    <a:srgbClr val="E40046"/>
                  </a:solidFill>
                  <a:latin typeface="Raleway" panose="020B0503030101060003" pitchFamily="34" charset="0"/>
                  <a:ea typeface="+mn-ea"/>
                  <a:cs typeface="+mn-cs"/>
                </a:defRPr>
              </a:lvl5pPr>
              <a:lvl6pPr marL="0" indent="0" algn="l" defTabSz="914400" rtl="0" eaLnBrk="1" latinLnBrk="0" hangingPunct="1">
                <a:lnSpc>
                  <a:spcPct val="100000"/>
                </a:lnSpc>
                <a:spcBef>
                  <a:spcPts val="0"/>
                </a:spcBef>
                <a:buFont typeface="Arial" panose="020B0604020202020204" pitchFamily="34" charset="0"/>
                <a:buNone/>
                <a:defRPr sz="1100" kern="1200">
                  <a:solidFill>
                    <a:srgbClr val="071D49"/>
                  </a:solidFill>
                  <a:latin typeface="Raleway" panose="020B0503030101060003"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200" b="1" i="0" u="none" strike="noStrike" kern="1200" cap="none" spc="-50" normalizeH="0" baseline="0" noProof="0" dirty="0">
                  <a:ln>
                    <a:noFill/>
                  </a:ln>
                  <a:solidFill>
                    <a:srgbClr val="E30046"/>
                  </a:solidFill>
                  <a:effectLst/>
                  <a:uLnTx/>
                  <a:uFillTx/>
                  <a:latin typeface="Raleway" panose="020B0503030101060003" pitchFamily="34" charset="0"/>
                  <a:ea typeface="+mn-ea"/>
                  <a:cs typeface="+mn-cs"/>
                </a:rPr>
                <a:t>ERIKA CASTELLANOS</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1"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rPr>
                <a:t>I, Erika Castellanos, declare the following real or perceived conflicts of interest in the context of the subject of this presentation:</a:t>
              </a:r>
            </a:p>
            <a:p>
              <a:pPr marL="182563" lvl="1" indent="-174625" fontAlgn="base">
                <a:defRPr/>
              </a:pPr>
              <a:r>
                <a:rPr lang="en-GB" sz="1200" i="1" dirty="0">
                  <a:solidFill>
                    <a:schemeClr val="bg1"/>
                  </a:solidFill>
                </a:rPr>
                <a:t>Speaker and advisory fees received from ViiV Healthcare</a:t>
              </a:r>
            </a:p>
          </p:txBody>
        </p:sp>
      </p:grpSp>
      <p:cxnSp>
        <p:nvCxnSpPr>
          <p:cNvPr id="14" name="Straight Connector 13">
            <a:extLst>
              <a:ext uri="{FF2B5EF4-FFF2-40B4-BE49-F238E27FC236}">
                <a16:creationId xmlns:a16="http://schemas.microsoft.com/office/drawing/2014/main" id="{5B1D6DD5-728E-83B5-3221-7518F6B0FA03}"/>
              </a:ext>
            </a:extLst>
          </p:cNvPr>
          <p:cNvCxnSpPr/>
          <p:nvPr/>
        </p:nvCxnSpPr>
        <p:spPr>
          <a:xfrm>
            <a:off x="673100" y="4393912"/>
            <a:ext cx="324219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75D2ECB-F989-FF62-939E-09C77A3ADC0C}"/>
              </a:ext>
            </a:extLst>
          </p:cNvPr>
          <p:cNvCxnSpPr/>
          <p:nvPr/>
        </p:nvCxnSpPr>
        <p:spPr>
          <a:xfrm>
            <a:off x="4339013" y="4393912"/>
            <a:ext cx="324219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C59AC95-4DAD-C45D-48FF-17D6AD8CB805}"/>
              </a:ext>
            </a:extLst>
          </p:cNvPr>
          <p:cNvCxnSpPr/>
          <p:nvPr/>
        </p:nvCxnSpPr>
        <p:spPr>
          <a:xfrm>
            <a:off x="8021551" y="4393912"/>
            <a:ext cx="324219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1">
            <a:extLst>
              <a:ext uri="{FF2B5EF4-FFF2-40B4-BE49-F238E27FC236}">
                <a16:creationId xmlns:a16="http://schemas.microsoft.com/office/drawing/2014/main" id="{ED23DE6F-B3F0-196A-94CD-F016CC5C9752}"/>
              </a:ext>
            </a:extLst>
          </p:cNvPr>
          <p:cNvSpPr txBox="1">
            <a:spLocks/>
          </p:cNvSpPr>
          <p:nvPr/>
        </p:nvSpPr>
        <p:spPr>
          <a:xfrm>
            <a:off x="8053698" y="4668013"/>
            <a:ext cx="3242195" cy="2053462"/>
          </a:xfrm>
          <a:prstGeom prst="rect">
            <a:avLst/>
          </a:prstGeom>
        </p:spPr>
        <p:txBody>
          <a:bodyPr wrap="square" lIns="0" tIns="0" rIns="0" bIns="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800" kern="1200" spc="-50" baseline="0">
                <a:solidFill>
                  <a:srgbClr val="071D49"/>
                </a:solidFill>
                <a:latin typeface="Raleway" panose="020B0503030101060003" pitchFamily="34" charset="0"/>
                <a:ea typeface="+mn-ea"/>
                <a:cs typeface="+mn-cs"/>
              </a:defRPr>
            </a:lvl1pPr>
            <a:lvl2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400" kern="1200">
                <a:solidFill>
                  <a:srgbClr val="071D49"/>
                </a:solidFill>
                <a:latin typeface="Raleway" panose="020B0503030101060003" pitchFamily="34" charset="0"/>
                <a:ea typeface="+mn-ea"/>
                <a:cs typeface="+mn-cs"/>
              </a:defRPr>
            </a:lvl2pPr>
            <a:lvl3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100" kern="1200">
                <a:solidFill>
                  <a:srgbClr val="071D49"/>
                </a:solidFill>
                <a:latin typeface="Raleway" panose="020B0503030101060003" pitchFamily="34" charset="0"/>
                <a:ea typeface="+mn-ea"/>
                <a:cs typeface="+mn-cs"/>
              </a:defRPr>
            </a:lvl3pPr>
            <a:lvl4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850" kern="1200">
                <a:solidFill>
                  <a:srgbClr val="071D49"/>
                </a:solidFill>
                <a:latin typeface="Raleway" panose="020B0503030101060003" pitchFamily="34" charset="0"/>
                <a:ea typeface="+mn-ea"/>
                <a:cs typeface="+mn-cs"/>
              </a:defRPr>
            </a:lvl4pPr>
            <a:lvl5pPr marL="0" indent="0" algn="l" defTabSz="914400" rtl="0" eaLnBrk="1" latinLnBrk="0" hangingPunct="1">
              <a:lnSpc>
                <a:spcPct val="100000"/>
              </a:lnSpc>
              <a:spcBef>
                <a:spcPts val="0"/>
              </a:spcBef>
              <a:spcAft>
                <a:spcPts val="300"/>
              </a:spcAft>
              <a:buFont typeface="Arial" panose="020B0604020202020204" pitchFamily="34" charset="0"/>
              <a:buNone/>
              <a:defRPr sz="1100" b="1" kern="1200">
                <a:solidFill>
                  <a:srgbClr val="E40046"/>
                </a:solidFill>
                <a:latin typeface="Raleway" panose="020B0503030101060003" pitchFamily="34" charset="0"/>
                <a:ea typeface="+mn-ea"/>
                <a:cs typeface="+mn-cs"/>
              </a:defRPr>
            </a:lvl5pPr>
            <a:lvl6pPr marL="0" indent="0" algn="l" defTabSz="914400" rtl="0" eaLnBrk="1" latinLnBrk="0" hangingPunct="1">
              <a:lnSpc>
                <a:spcPct val="100000"/>
              </a:lnSpc>
              <a:spcBef>
                <a:spcPts val="0"/>
              </a:spcBef>
              <a:buFont typeface="Arial" panose="020B0604020202020204" pitchFamily="34" charset="0"/>
              <a:buNone/>
              <a:defRPr sz="1100" kern="1200">
                <a:solidFill>
                  <a:srgbClr val="071D49"/>
                </a:solidFill>
                <a:latin typeface="Raleway" panose="020B0503030101060003"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200" b="1" i="0" u="none" strike="noStrike" kern="1200" cap="none" spc="-50" normalizeH="0" baseline="0" noProof="0" dirty="0">
                <a:ln>
                  <a:noFill/>
                </a:ln>
                <a:solidFill>
                  <a:srgbClr val="E30046"/>
                </a:solidFill>
                <a:effectLst/>
                <a:uLnTx/>
                <a:uFillTx/>
                <a:latin typeface="Raleway" panose="020B0503030101060003" pitchFamily="34" charset="0"/>
                <a:ea typeface="+mn-ea"/>
                <a:cs typeface="+mn-cs"/>
              </a:rPr>
              <a:t>RICARDO BAPTISTA LEITE </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1"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a:p>
            <a:pPr lvl="0">
              <a:defRPr/>
            </a:pPr>
            <a:r>
              <a:rPr lang="en-GB" sz="1200" dirty="0">
                <a:solidFill>
                  <a:srgbClr val="FFFFFF"/>
                </a:solidFill>
              </a:rPr>
              <a:t>I, Ricardo Baptista Leite, declare the following real or perceived conflicts of interest in the context of the subject of this presentation:</a:t>
            </a:r>
          </a:p>
          <a:p>
            <a:pPr marL="182563" lvl="1" indent="-174625" fontAlgn="base">
              <a:defRPr/>
            </a:pPr>
            <a:r>
              <a:rPr lang="en-GB" sz="1200" i="1" dirty="0">
                <a:solidFill>
                  <a:schemeClr val="bg1"/>
                </a:solidFill>
              </a:rPr>
              <a:t>Past speaking engagements with honoraria from Boehringer Ingelheim, Novartis, Sanofi, Viatris, ViiV Healthcare, Bial, Pfizer and GSK</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endParaRPr kumimoji="0" lang="en-GB" sz="1200" b="0" i="0" u="none" strike="noStrike" kern="1200" cap="none" spc="-50" normalizeH="0" baseline="0" noProof="0" dirty="0">
              <a:ln>
                <a:noFill/>
              </a:ln>
              <a:solidFill>
                <a:srgbClr val="FFFFFF"/>
              </a:solidFill>
              <a:effectLst/>
              <a:uLnTx/>
              <a:uFillTx/>
              <a:latin typeface="Raleway" panose="020B0503030101060003" pitchFamily="34" charset="0"/>
              <a:ea typeface="+mn-ea"/>
              <a:cs typeface="+mn-cs"/>
            </a:endParaRPr>
          </a:p>
        </p:txBody>
      </p:sp>
      <p:sp>
        <p:nvSpPr>
          <p:cNvPr id="5" name="TextBox 4">
            <a:extLst>
              <a:ext uri="{FF2B5EF4-FFF2-40B4-BE49-F238E27FC236}">
                <a16:creationId xmlns:a16="http://schemas.microsoft.com/office/drawing/2014/main" id="{7205C1CE-69DB-6A40-118E-83F0C37C3FB0}"/>
              </a:ext>
            </a:extLst>
          </p:cNvPr>
          <p:cNvSpPr txBox="1"/>
          <p:nvPr/>
        </p:nvSpPr>
        <p:spPr>
          <a:xfrm>
            <a:off x="170384" y="6475100"/>
            <a:ext cx="3411432" cy="415498"/>
          </a:xfrm>
          <a:prstGeom prst="rect">
            <a:avLst/>
          </a:prstGeom>
        </p:spPr>
        <p:txBody>
          <a:bodyPr vert="horz" wrap="square" lIns="0" tIns="0" rIns="0" bIns="0" rtlCol="0" anchor="t" anchorCtr="0">
            <a:spAutoFit/>
          </a:bodyPr>
          <a:lstStyle/>
          <a:p>
            <a:endParaRPr lang="en-GB" sz="1000" i="1">
              <a:solidFill>
                <a:schemeClr val="bg1"/>
              </a:solidFill>
            </a:endParaRPr>
          </a:p>
          <a:p>
            <a:r>
              <a:rPr lang="en-GB" sz="1000" i="1">
                <a:solidFill>
                  <a:schemeClr val="bg1"/>
                </a:solidFill>
              </a:rPr>
              <a:t>*CRM-SP 116.119 RQE 88317/88318 </a:t>
            </a:r>
          </a:p>
          <a:p>
            <a:pPr algn="l"/>
            <a:endParaRPr lang="en-GB" sz="600" i="1">
              <a:solidFill>
                <a:schemeClr val="bg1"/>
              </a:solidFill>
            </a:endParaRPr>
          </a:p>
        </p:txBody>
      </p:sp>
    </p:spTree>
    <p:extLst>
      <p:ext uri="{BB962C8B-B14F-4D97-AF65-F5344CB8AC3E}">
        <p14:creationId xmlns:p14="http://schemas.microsoft.com/office/powerpoint/2010/main" val="452372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F332E-8EC2-7CC8-6698-7554D2CEF3DE}"/>
            </a:ext>
          </a:extLst>
        </p:cNvPr>
        <p:cNvGrpSpPr/>
        <p:nvPr/>
      </p:nvGrpSpPr>
      <p:grpSpPr>
        <a:xfrm>
          <a:off x="0" y="0"/>
          <a:ext cx="0" cy="0"/>
          <a:chOff x="0" y="0"/>
          <a:chExt cx="0" cy="0"/>
        </a:xfrm>
      </p:grpSpPr>
      <p:sp>
        <p:nvSpPr>
          <p:cNvPr id="4" name="Text Placeholder 1">
            <a:extLst>
              <a:ext uri="{FF2B5EF4-FFF2-40B4-BE49-F238E27FC236}">
                <a16:creationId xmlns:a16="http://schemas.microsoft.com/office/drawing/2014/main" id="{8A18F0FD-B3D4-96BD-2136-5BC6F73D7F2D}"/>
              </a:ext>
            </a:extLst>
          </p:cNvPr>
          <p:cNvSpPr txBox="1">
            <a:spLocks/>
          </p:cNvSpPr>
          <p:nvPr/>
        </p:nvSpPr>
        <p:spPr>
          <a:xfrm>
            <a:off x="649351" y="835163"/>
            <a:ext cx="6086794" cy="678715"/>
          </a:xfrm>
          <a:prstGeom prst="rect">
            <a:avLst/>
          </a:prstGeom>
        </p:spPr>
        <p:txBody>
          <a:bodyPr lIns="0" tIns="0" rIns="0" bIns="0">
            <a:noAutofit/>
          </a:bodyPr>
          <a:lstStyle>
            <a:lvl1pPr marL="0" indent="0" algn="l" defTabSz="914400" rtl="0" eaLnBrk="1" latinLnBrk="0" hangingPunct="1">
              <a:lnSpc>
                <a:spcPct val="75000"/>
              </a:lnSpc>
              <a:spcBef>
                <a:spcPts val="0"/>
              </a:spcBef>
              <a:buFont typeface="Arial" panose="020B0604020202020204" pitchFamily="34" charset="0"/>
              <a:buNone/>
              <a:defRPr sz="5500" b="0" i="0" kern="1200" spc="-80" baseline="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5000"/>
              </a:lnSpc>
              <a:spcBef>
                <a:spcPts val="0"/>
              </a:spcBef>
              <a:spcAft>
                <a:spcPts val="0"/>
              </a:spcAft>
              <a:buClrTx/>
              <a:buSzTx/>
              <a:buFont typeface="Arial" panose="020B0604020202020204" pitchFamily="34" charset="0"/>
              <a:buNone/>
              <a:tabLst/>
              <a:defRPr/>
            </a:pPr>
            <a:r>
              <a:rPr kumimoji="0" lang="en-GB" sz="5500" b="1" i="0" u="none" strike="noStrike" kern="1200" cap="none" spc="-80" normalizeH="0" baseline="0" noProof="0">
                <a:ln>
                  <a:noFill/>
                </a:ln>
                <a:solidFill>
                  <a:schemeClr val="accent1"/>
                </a:solidFill>
                <a:effectLst/>
                <a:uLnTx/>
                <a:uFillTx/>
                <a:latin typeface="+mj-lt"/>
              </a:rPr>
              <a:t>HOUSEKEEPING</a:t>
            </a:r>
          </a:p>
        </p:txBody>
      </p:sp>
      <p:pic>
        <p:nvPicPr>
          <p:cNvPr id="8" name="Graphic 7" descr="Add outline">
            <a:extLst>
              <a:ext uri="{FF2B5EF4-FFF2-40B4-BE49-F238E27FC236}">
                <a16:creationId xmlns:a16="http://schemas.microsoft.com/office/drawing/2014/main" id="{3C70432F-2536-4BB9-370F-9D396A9FEAA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3101" y="2038764"/>
            <a:ext cx="457200" cy="457200"/>
          </a:xfrm>
          <a:prstGeom prst="rect">
            <a:avLst/>
          </a:prstGeom>
        </p:spPr>
      </p:pic>
      <p:pic>
        <p:nvPicPr>
          <p:cNvPr id="10" name="Graphic 9" descr="Add outline">
            <a:extLst>
              <a:ext uri="{FF2B5EF4-FFF2-40B4-BE49-F238E27FC236}">
                <a16:creationId xmlns:a16="http://schemas.microsoft.com/office/drawing/2014/main" id="{8B90DF60-26D5-9E16-3FE2-ECB34907C2F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226" y="4618566"/>
            <a:ext cx="457200" cy="457200"/>
          </a:xfrm>
          <a:prstGeom prst="rect">
            <a:avLst/>
          </a:prstGeom>
        </p:spPr>
      </p:pic>
      <p:sp>
        <p:nvSpPr>
          <p:cNvPr id="3" name="Text Placeholder 1">
            <a:extLst>
              <a:ext uri="{FF2B5EF4-FFF2-40B4-BE49-F238E27FC236}">
                <a16:creationId xmlns:a16="http://schemas.microsoft.com/office/drawing/2014/main" id="{017F8FAC-0CCE-0C76-1C19-DC9418C6D8C6}"/>
              </a:ext>
            </a:extLst>
          </p:cNvPr>
          <p:cNvSpPr txBox="1">
            <a:spLocks/>
          </p:cNvSpPr>
          <p:nvPr/>
        </p:nvSpPr>
        <p:spPr>
          <a:xfrm>
            <a:off x="1231802" y="4015255"/>
            <a:ext cx="7224041" cy="256813"/>
          </a:xfrm>
          <a:prstGeom prst="rect">
            <a:avLst/>
          </a:prstGeom>
        </p:spPr>
        <p:txBody>
          <a:bodyPr lIns="0" tIns="0" rIns="0" bIns="0" anchor="t">
            <a:noAutofit/>
          </a:bodyPr>
          <a:lstStyle>
            <a:lvl1pPr marL="0" indent="0" algn="l" defTabSz="914400" rtl="0" eaLnBrk="1" latinLnBrk="0" hangingPunct="1">
              <a:lnSpc>
                <a:spcPct val="75000"/>
              </a:lnSpc>
              <a:spcBef>
                <a:spcPts val="0"/>
              </a:spcBef>
              <a:buFont typeface="Arial" panose="020B0604020202020204" pitchFamily="34" charset="0"/>
              <a:buNone/>
              <a:defRPr sz="5500" b="0" i="0" kern="1200" spc="-80" baseline="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5000"/>
              </a:lnSpc>
              <a:spcBef>
                <a:spcPts val="0"/>
              </a:spcBef>
              <a:spcAft>
                <a:spcPts val="0"/>
              </a:spcAft>
              <a:buClrTx/>
              <a:buSzTx/>
              <a:buFont typeface="Arial" panose="020B0604020202020204" pitchFamily="34" charset="0"/>
              <a:buNone/>
              <a:tabLst/>
              <a:defRPr/>
            </a:pPr>
            <a:r>
              <a:rPr kumimoji="0" lang="en-GB" sz="3200" b="1" i="0" u="none" strike="noStrike" kern="1200" cap="none" spc="-80" normalizeH="0" baseline="0" noProof="0">
                <a:ln>
                  <a:noFill/>
                </a:ln>
                <a:effectLst/>
                <a:uLnTx/>
                <a:uFillTx/>
                <a:latin typeface="Raleway" panose="020B0503030101060003" pitchFamily="34" charset="77"/>
              </a:rPr>
              <a:t>PHONES</a:t>
            </a:r>
          </a:p>
          <a:p>
            <a:pPr marL="0" marR="0" lvl="0" indent="0" algn="l" defTabSz="914400" rtl="0" eaLnBrk="1" fontAlgn="auto" latinLnBrk="0" hangingPunct="1">
              <a:lnSpc>
                <a:spcPct val="75000"/>
              </a:lnSpc>
              <a:spcBef>
                <a:spcPts val="0"/>
              </a:spcBef>
              <a:spcAft>
                <a:spcPts val="0"/>
              </a:spcAft>
              <a:buClrTx/>
              <a:buSzTx/>
              <a:buFont typeface="Arial" panose="020B0604020202020204" pitchFamily="34" charset="0"/>
              <a:buNone/>
              <a:tabLst/>
              <a:defRPr/>
            </a:pPr>
            <a:endParaRPr kumimoji="0" lang="en-GB" sz="3200" b="1" i="0" u="none" strike="noStrike" kern="1200" cap="none" spc="-80" normalizeH="0" baseline="0" noProof="0">
              <a:ln>
                <a:noFill/>
              </a:ln>
              <a:effectLst/>
              <a:uLnTx/>
              <a:uFillTx/>
              <a:latin typeface="Raleway" panose="020B0503030101060003" pitchFamily="34" charset="77"/>
            </a:endParaRPr>
          </a:p>
        </p:txBody>
      </p:sp>
      <p:sp>
        <p:nvSpPr>
          <p:cNvPr id="7" name="Text Placeholder 1">
            <a:extLst>
              <a:ext uri="{FF2B5EF4-FFF2-40B4-BE49-F238E27FC236}">
                <a16:creationId xmlns:a16="http://schemas.microsoft.com/office/drawing/2014/main" id="{503059B6-C30C-207A-8902-2B24BB4606A7}"/>
              </a:ext>
            </a:extLst>
          </p:cNvPr>
          <p:cNvSpPr txBox="1">
            <a:spLocks/>
          </p:cNvSpPr>
          <p:nvPr/>
        </p:nvSpPr>
        <p:spPr>
          <a:xfrm>
            <a:off x="1231802" y="4712658"/>
            <a:ext cx="7224041" cy="256813"/>
          </a:xfrm>
          <a:prstGeom prst="rect">
            <a:avLst/>
          </a:prstGeom>
        </p:spPr>
        <p:txBody>
          <a:bodyPr lIns="0" tIns="0" rIns="0" bIns="0" anchor="t">
            <a:noAutofit/>
          </a:bodyPr>
          <a:lstStyle>
            <a:lvl1pPr marL="0" indent="0" algn="l" defTabSz="914400" rtl="0" eaLnBrk="1" latinLnBrk="0" hangingPunct="1">
              <a:lnSpc>
                <a:spcPct val="75000"/>
              </a:lnSpc>
              <a:spcBef>
                <a:spcPts val="0"/>
              </a:spcBef>
              <a:buFont typeface="Arial" panose="020B0604020202020204" pitchFamily="34" charset="0"/>
              <a:buNone/>
              <a:defRPr sz="5500" b="0" i="0" kern="1200" spc="-80" baseline="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5000"/>
              </a:lnSpc>
              <a:spcBef>
                <a:spcPts val="0"/>
              </a:spcBef>
              <a:spcAft>
                <a:spcPts val="0"/>
              </a:spcAft>
              <a:buClrTx/>
              <a:buSzTx/>
              <a:buFont typeface="Arial" panose="020B0604020202020204" pitchFamily="34" charset="0"/>
              <a:buNone/>
              <a:tabLst/>
              <a:defRPr/>
            </a:pPr>
            <a:r>
              <a:rPr kumimoji="0" lang="en-GB" sz="3200" b="1" i="0" u="none" strike="noStrike" kern="1200" cap="none" spc="-80" normalizeH="0" baseline="0" noProof="0">
                <a:ln>
                  <a:noFill/>
                </a:ln>
                <a:effectLst/>
                <a:uLnTx/>
                <a:uFillTx/>
                <a:latin typeface="Raleway" panose="020B0503030101060003" pitchFamily="34" charset="77"/>
              </a:rPr>
              <a:t>FILMING </a:t>
            </a:r>
            <a:endParaRPr kumimoji="0" lang="en-US" sz="3200" b="1" i="0" u="none" strike="noStrike" kern="1200" cap="none" spc="-80" normalizeH="0" baseline="0" noProof="0">
              <a:ln>
                <a:noFill/>
              </a:ln>
              <a:effectLst/>
              <a:uLnTx/>
              <a:uFillTx/>
              <a:latin typeface="Raleway" panose="020B0503030101060003" pitchFamily="34" charset="77"/>
            </a:endParaRPr>
          </a:p>
        </p:txBody>
      </p:sp>
      <p:sp>
        <p:nvSpPr>
          <p:cNvPr id="11" name="Text Placeholder 1">
            <a:extLst>
              <a:ext uri="{FF2B5EF4-FFF2-40B4-BE49-F238E27FC236}">
                <a16:creationId xmlns:a16="http://schemas.microsoft.com/office/drawing/2014/main" id="{BB4598E3-1CB5-9F7F-2F6F-DBB09748315C}"/>
              </a:ext>
            </a:extLst>
          </p:cNvPr>
          <p:cNvSpPr txBox="1">
            <a:spLocks/>
          </p:cNvSpPr>
          <p:nvPr/>
        </p:nvSpPr>
        <p:spPr>
          <a:xfrm>
            <a:off x="1231803" y="3286139"/>
            <a:ext cx="6802552" cy="256813"/>
          </a:xfrm>
          <a:prstGeom prst="rect">
            <a:avLst/>
          </a:prstGeom>
        </p:spPr>
        <p:txBody>
          <a:bodyPr lIns="0" tIns="0" rIns="0" bIns="0" anchor="t">
            <a:noAutofit/>
          </a:bodyPr>
          <a:lstStyle>
            <a:lvl1pPr marL="0" indent="0" algn="l" defTabSz="914400" rtl="0" eaLnBrk="1" latinLnBrk="0" hangingPunct="1">
              <a:lnSpc>
                <a:spcPct val="75000"/>
              </a:lnSpc>
              <a:spcBef>
                <a:spcPts val="0"/>
              </a:spcBef>
              <a:buFont typeface="Arial" panose="020B0604020202020204" pitchFamily="34" charset="0"/>
              <a:buNone/>
              <a:defRPr sz="5500" b="0" i="0" kern="1200" spc="-80" baseline="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5000"/>
              </a:lnSpc>
              <a:spcBef>
                <a:spcPts val="0"/>
              </a:spcBef>
              <a:spcAft>
                <a:spcPts val="0"/>
              </a:spcAft>
              <a:buClrTx/>
              <a:buSzTx/>
              <a:buFont typeface="Arial" panose="020B0604020202020204" pitchFamily="34" charset="0"/>
              <a:buNone/>
              <a:tabLst/>
              <a:defRPr/>
            </a:pPr>
            <a:r>
              <a:rPr lang="en-GB" sz="3200" b="1">
                <a:latin typeface="Raleway" panose="020B0503030101060003" pitchFamily="34" charset="77"/>
              </a:rPr>
              <a:t>Q&amp;A</a:t>
            </a:r>
            <a:endParaRPr kumimoji="0" lang="en-US" sz="5500" b="1" i="0" u="none" strike="noStrike" kern="1200" cap="none" spc="-80" normalizeH="0" baseline="0" noProof="0">
              <a:ln>
                <a:noFill/>
              </a:ln>
              <a:effectLst/>
              <a:uLnTx/>
              <a:uFillTx/>
              <a:latin typeface="Raleway" panose="020B0503030101060003" pitchFamily="34" charset="77"/>
            </a:endParaRPr>
          </a:p>
        </p:txBody>
      </p:sp>
      <p:pic>
        <p:nvPicPr>
          <p:cNvPr id="13" name="Graphic 12" descr="Add outline">
            <a:extLst>
              <a:ext uri="{FF2B5EF4-FFF2-40B4-BE49-F238E27FC236}">
                <a16:creationId xmlns:a16="http://schemas.microsoft.com/office/drawing/2014/main" id="{C760E17C-2176-E83D-183A-93FF75E223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3101" y="3915061"/>
            <a:ext cx="457200" cy="457200"/>
          </a:xfrm>
          <a:prstGeom prst="rect">
            <a:avLst/>
          </a:prstGeom>
        </p:spPr>
      </p:pic>
      <p:pic>
        <p:nvPicPr>
          <p:cNvPr id="15" name="Graphic 14" descr="Add outline">
            <a:extLst>
              <a:ext uri="{FF2B5EF4-FFF2-40B4-BE49-F238E27FC236}">
                <a16:creationId xmlns:a16="http://schemas.microsoft.com/office/drawing/2014/main" id="{68B9D158-69CB-B3E7-F8CD-E0127B9DBF7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3100" y="3185945"/>
            <a:ext cx="457200" cy="457200"/>
          </a:xfrm>
          <a:prstGeom prst="rect">
            <a:avLst/>
          </a:prstGeom>
        </p:spPr>
      </p:pic>
      <p:sp>
        <p:nvSpPr>
          <p:cNvPr id="12" name="Text Placeholder 1">
            <a:extLst>
              <a:ext uri="{FF2B5EF4-FFF2-40B4-BE49-F238E27FC236}">
                <a16:creationId xmlns:a16="http://schemas.microsoft.com/office/drawing/2014/main" id="{8A176E9F-CDF8-DD90-EC27-DB29AC7E72CF}"/>
              </a:ext>
            </a:extLst>
          </p:cNvPr>
          <p:cNvSpPr txBox="1">
            <a:spLocks/>
          </p:cNvSpPr>
          <p:nvPr/>
        </p:nvSpPr>
        <p:spPr>
          <a:xfrm>
            <a:off x="8046597" y="4997307"/>
            <a:ext cx="3733767" cy="457489"/>
          </a:xfrm>
          <a:prstGeom prst="rect">
            <a:avLst/>
          </a:prstGeom>
        </p:spPr>
        <p:txBody>
          <a:bodyPr lIns="0" tIns="0" rIns="0" bIns="0" anchor="t">
            <a:noAutofit/>
          </a:bodyPr>
          <a:lstStyle>
            <a:lvl1pPr marL="0" indent="0" algn="l" defTabSz="914400" rtl="0" eaLnBrk="1" latinLnBrk="0" hangingPunct="1">
              <a:lnSpc>
                <a:spcPct val="75000"/>
              </a:lnSpc>
              <a:spcBef>
                <a:spcPts val="0"/>
              </a:spcBef>
              <a:buFont typeface="Arial" panose="020B0604020202020204" pitchFamily="34" charset="0"/>
              <a:buNone/>
              <a:defRPr sz="5500" b="0" i="0" kern="1200" spc="-80" baseline="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80000"/>
              </a:lnSpc>
              <a:defRPr/>
            </a:pPr>
            <a:r>
              <a:rPr lang="en-US" sz="2400" b="1">
                <a:latin typeface="+mj-lt"/>
              </a:rPr>
              <a:t>SCAN TO ACCESS THE  VIRTUAL Q&amp;A FUNCTION</a:t>
            </a:r>
          </a:p>
        </p:txBody>
      </p:sp>
      <p:sp>
        <p:nvSpPr>
          <p:cNvPr id="22" name="Arc 21">
            <a:extLst>
              <a:ext uri="{FF2B5EF4-FFF2-40B4-BE49-F238E27FC236}">
                <a16:creationId xmlns:a16="http://schemas.microsoft.com/office/drawing/2014/main" id="{AC5313AD-58DA-A427-3818-B35BB82FAB5B}"/>
              </a:ext>
            </a:extLst>
          </p:cNvPr>
          <p:cNvSpPr/>
          <p:nvPr/>
        </p:nvSpPr>
        <p:spPr>
          <a:xfrm rot="16200000">
            <a:off x="8378792" y="1586681"/>
            <a:ext cx="457200" cy="457200"/>
          </a:xfrm>
          <a:prstGeom prst="arc">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aleway"/>
              <a:ea typeface="+mn-ea"/>
              <a:cs typeface="+mn-cs"/>
            </a:endParaRPr>
          </a:p>
        </p:txBody>
      </p:sp>
      <p:sp>
        <p:nvSpPr>
          <p:cNvPr id="23" name="Arc 22">
            <a:extLst>
              <a:ext uri="{FF2B5EF4-FFF2-40B4-BE49-F238E27FC236}">
                <a16:creationId xmlns:a16="http://schemas.microsoft.com/office/drawing/2014/main" id="{3BD86D94-75B7-A8E5-70FE-08B4A31A6C7B}"/>
              </a:ext>
            </a:extLst>
          </p:cNvPr>
          <p:cNvSpPr/>
          <p:nvPr/>
        </p:nvSpPr>
        <p:spPr>
          <a:xfrm>
            <a:off x="11085416" y="1586681"/>
            <a:ext cx="457200" cy="457200"/>
          </a:xfrm>
          <a:prstGeom prst="arc">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aleway"/>
              <a:ea typeface="+mn-ea"/>
              <a:cs typeface="+mn-cs"/>
            </a:endParaRPr>
          </a:p>
        </p:txBody>
      </p:sp>
      <p:sp>
        <p:nvSpPr>
          <p:cNvPr id="24" name="Arc 23">
            <a:extLst>
              <a:ext uri="{FF2B5EF4-FFF2-40B4-BE49-F238E27FC236}">
                <a16:creationId xmlns:a16="http://schemas.microsoft.com/office/drawing/2014/main" id="{7D0B4AFD-F1A0-E94F-4DEB-C04546FC2383}"/>
              </a:ext>
            </a:extLst>
          </p:cNvPr>
          <p:cNvSpPr/>
          <p:nvPr/>
        </p:nvSpPr>
        <p:spPr>
          <a:xfrm rot="5400000">
            <a:off x="11085416" y="4324830"/>
            <a:ext cx="457200" cy="457200"/>
          </a:xfrm>
          <a:prstGeom prst="arc">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aleway"/>
              <a:ea typeface="+mn-ea"/>
              <a:cs typeface="+mn-cs"/>
            </a:endParaRPr>
          </a:p>
        </p:txBody>
      </p:sp>
      <p:sp>
        <p:nvSpPr>
          <p:cNvPr id="25" name="Arc 24">
            <a:extLst>
              <a:ext uri="{FF2B5EF4-FFF2-40B4-BE49-F238E27FC236}">
                <a16:creationId xmlns:a16="http://schemas.microsoft.com/office/drawing/2014/main" id="{05A641B8-2E64-2130-D954-7D31FDAE8D6A}"/>
              </a:ext>
            </a:extLst>
          </p:cNvPr>
          <p:cNvSpPr/>
          <p:nvPr/>
        </p:nvSpPr>
        <p:spPr>
          <a:xfrm rot="11700000">
            <a:off x="8349531" y="4324830"/>
            <a:ext cx="457200" cy="457200"/>
          </a:xfrm>
          <a:prstGeom prst="arc">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aleway"/>
              <a:ea typeface="+mn-ea"/>
              <a:cs typeface="+mn-cs"/>
            </a:endParaRPr>
          </a:p>
        </p:txBody>
      </p:sp>
      <p:grpSp>
        <p:nvGrpSpPr>
          <p:cNvPr id="9" name="Group 8">
            <a:extLst>
              <a:ext uri="{FF2B5EF4-FFF2-40B4-BE49-F238E27FC236}">
                <a16:creationId xmlns:a16="http://schemas.microsoft.com/office/drawing/2014/main" id="{291C61F9-78FB-4034-0054-FE8FB739BB0C}"/>
              </a:ext>
            </a:extLst>
          </p:cNvPr>
          <p:cNvGrpSpPr/>
          <p:nvPr/>
        </p:nvGrpSpPr>
        <p:grpSpPr>
          <a:xfrm>
            <a:off x="1231800" y="2112211"/>
            <a:ext cx="7713154" cy="720316"/>
            <a:chOff x="1231800" y="2312931"/>
            <a:chExt cx="7713154" cy="720316"/>
          </a:xfrm>
        </p:grpSpPr>
        <p:sp>
          <p:nvSpPr>
            <p:cNvPr id="6" name="Text Placeholder 1">
              <a:extLst>
                <a:ext uri="{FF2B5EF4-FFF2-40B4-BE49-F238E27FC236}">
                  <a16:creationId xmlns:a16="http://schemas.microsoft.com/office/drawing/2014/main" id="{34FBB197-AC9F-4C40-D964-B63681D748ED}"/>
                </a:ext>
              </a:extLst>
            </p:cNvPr>
            <p:cNvSpPr txBox="1">
              <a:spLocks/>
            </p:cNvSpPr>
            <p:nvPr/>
          </p:nvSpPr>
          <p:spPr>
            <a:xfrm>
              <a:off x="1231801" y="2312931"/>
              <a:ext cx="7713153" cy="457489"/>
            </a:xfrm>
            <a:prstGeom prst="rect">
              <a:avLst/>
            </a:prstGeom>
          </p:spPr>
          <p:txBody>
            <a:bodyPr lIns="0" tIns="0" rIns="0" bIns="0" anchor="t">
              <a:noAutofit/>
            </a:bodyPr>
            <a:lstStyle>
              <a:lvl1pPr marL="0" indent="0" algn="l" defTabSz="914400" rtl="0" eaLnBrk="1" latinLnBrk="0" hangingPunct="1">
                <a:lnSpc>
                  <a:spcPct val="75000"/>
                </a:lnSpc>
                <a:spcBef>
                  <a:spcPts val="0"/>
                </a:spcBef>
                <a:buFont typeface="Arial" panose="020B0604020202020204" pitchFamily="34" charset="0"/>
                <a:buNone/>
                <a:defRPr sz="5500" b="0" i="0" kern="1200" spc="-80" baseline="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75000"/>
                </a:lnSpc>
                <a:spcBef>
                  <a:spcPts val="0"/>
                </a:spcBef>
                <a:spcAft>
                  <a:spcPts val="0"/>
                </a:spcAft>
                <a:buClrTx/>
                <a:buSzTx/>
                <a:buFont typeface="Arial" panose="020B0604020202020204" pitchFamily="34" charset="0"/>
                <a:buNone/>
                <a:tabLst/>
                <a:defRPr/>
              </a:pPr>
              <a:r>
                <a:rPr kumimoji="0" lang="en-GB" sz="3200" b="1" i="0" u="none" strike="noStrike" kern="1200" cap="none" spc="-80" normalizeH="0" baseline="0" noProof="0">
                  <a:ln>
                    <a:noFill/>
                  </a:ln>
                  <a:effectLst/>
                  <a:uLnTx/>
                  <a:uFillTx/>
                  <a:latin typeface="Raleway" panose="020B0503030101060003" pitchFamily="34" charset="77"/>
                </a:rPr>
                <a:t>NON-PROMOTIONAL SYMPOSIUM</a:t>
              </a:r>
            </a:p>
            <a:p>
              <a:pPr marL="0" marR="0" lvl="0" indent="0" algn="l" defTabSz="914400" rtl="0" eaLnBrk="1" fontAlgn="auto" latinLnBrk="0" hangingPunct="1">
                <a:lnSpc>
                  <a:spcPct val="75000"/>
                </a:lnSpc>
                <a:spcBef>
                  <a:spcPts val="0"/>
                </a:spcBef>
                <a:spcAft>
                  <a:spcPts val="0"/>
                </a:spcAft>
                <a:buClrTx/>
                <a:buSzTx/>
                <a:buFont typeface="Arial" panose="020B0604020202020204" pitchFamily="34" charset="0"/>
                <a:buNone/>
                <a:tabLst/>
                <a:defRPr/>
              </a:pPr>
              <a:endParaRPr kumimoji="0" lang="en-US" sz="1600" b="1" i="1" u="none" strike="noStrike" kern="1200" cap="none" spc="-80" normalizeH="0" baseline="0" noProof="0">
                <a:ln>
                  <a:noFill/>
                </a:ln>
                <a:effectLst/>
                <a:uLnTx/>
                <a:uFillTx/>
                <a:latin typeface="Raleway" panose="020B0503030101060003" pitchFamily="34" charset="77"/>
              </a:endParaRPr>
            </a:p>
          </p:txBody>
        </p:sp>
        <p:sp>
          <p:nvSpPr>
            <p:cNvPr id="2" name="Text Placeholder 1">
              <a:extLst>
                <a:ext uri="{FF2B5EF4-FFF2-40B4-BE49-F238E27FC236}">
                  <a16:creationId xmlns:a16="http://schemas.microsoft.com/office/drawing/2014/main" id="{B31ECE4E-4DC1-903B-ADB6-BC5BDDC00164}"/>
                </a:ext>
              </a:extLst>
            </p:cNvPr>
            <p:cNvSpPr txBox="1">
              <a:spLocks/>
            </p:cNvSpPr>
            <p:nvPr/>
          </p:nvSpPr>
          <p:spPr>
            <a:xfrm>
              <a:off x="1231800" y="2725991"/>
              <a:ext cx="5415887" cy="307256"/>
            </a:xfrm>
            <a:prstGeom prst="rect">
              <a:avLst/>
            </a:prstGeom>
          </p:spPr>
          <p:txBody>
            <a:bodyPr lIns="0" tIns="0" rIns="0" bIns="0" anchor="t">
              <a:noAutofit/>
            </a:bodyPr>
            <a:lstStyle>
              <a:lvl1pPr marL="0" indent="0" algn="l" defTabSz="914400" rtl="0" eaLnBrk="1" latinLnBrk="0" hangingPunct="1">
                <a:lnSpc>
                  <a:spcPct val="75000"/>
                </a:lnSpc>
                <a:spcBef>
                  <a:spcPts val="0"/>
                </a:spcBef>
                <a:buFont typeface="Arial" panose="020B0604020202020204" pitchFamily="34" charset="0"/>
                <a:buNone/>
                <a:defRPr sz="5500" b="0" i="0" kern="1200" spc="-80" baseline="0">
                  <a:solidFill>
                    <a:schemeClr val="bg1"/>
                  </a:solidFill>
                  <a:latin typeface="Breakthrough 2022" panose="02060603040202040303"/>
                  <a:ea typeface="Breakthrough 2022" panose="02060603040202040303"/>
                  <a:cs typeface="Breakthrough 2022" panose="02060603040202040303"/>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1" u="none" strike="noStrike" kern="1200" cap="none" spc="0" normalizeH="0" baseline="0" noProof="0">
                  <a:ln>
                    <a:noFill/>
                  </a:ln>
                  <a:solidFill>
                    <a:srgbClr val="FFFFFF"/>
                  </a:solidFill>
                  <a:effectLst/>
                  <a:uLnTx/>
                  <a:uFillTx/>
                  <a:latin typeface="Raleway"/>
                </a:rPr>
                <a:t>This symposium is focused on </a:t>
              </a:r>
              <a:r>
                <a:rPr lang="en-US" sz="1200" i="1" spc="0">
                  <a:solidFill>
                    <a:srgbClr val="FFFFFF"/>
                  </a:solidFill>
                  <a:latin typeface="Raleway"/>
                </a:rPr>
                <a:t>how </a:t>
              </a:r>
              <a:r>
                <a:rPr kumimoji="0" lang="en-US" sz="1200" b="0" i="1" u="none" strike="noStrike" kern="1200" cap="none" spc="0" normalizeH="0" baseline="0" noProof="0">
                  <a:ln>
                    <a:noFill/>
                  </a:ln>
                  <a:solidFill>
                    <a:srgbClr val="FFFFFF"/>
                  </a:solidFill>
                  <a:effectLst/>
                  <a:uLnTx/>
                  <a:uFillTx/>
                  <a:latin typeface="Raleway"/>
                </a:rPr>
                <a:t>peer support can help shape the evolution of HIV care. No specific drug or brand names will be discussed.</a:t>
              </a:r>
            </a:p>
          </p:txBody>
        </p:sp>
      </p:grpSp>
      <p:pic>
        <p:nvPicPr>
          <p:cNvPr id="17" name="Picture 16">
            <a:extLst>
              <a:ext uri="{FF2B5EF4-FFF2-40B4-BE49-F238E27FC236}">
                <a16:creationId xmlns:a16="http://schemas.microsoft.com/office/drawing/2014/main" id="{6C28D05C-8DAE-9251-3D6F-BDB9B906D3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32584" y="1823403"/>
            <a:ext cx="2561794" cy="2721906"/>
          </a:xfrm>
          <a:prstGeom prst="rect">
            <a:avLst/>
          </a:prstGeom>
        </p:spPr>
      </p:pic>
    </p:spTree>
    <p:extLst>
      <p:ext uri="{BB962C8B-B14F-4D97-AF65-F5344CB8AC3E}">
        <p14:creationId xmlns:p14="http://schemas.microsoft.com/office/powerpoint/2010/main" val="3597776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CF8E1-99F7-8A7E-4F88-30BC590E8741}"/>
            </a:ext>
          </a:extLst>
        </p:cNvPr>
        <p:cNvGrpSpPr/>
        <p:nvPr/>
      </p:nvGrpSpPr>
      <p:grpSpPr>
        <a:xfrm>
          <a:off x="0" y="0"/>
          <a:ext cx="0" cy="0"/>
          <a:chOff x="0" y="0"/>
          <a:chExt cx="0" cy="0"/>
        </a:xfrm>
      </p:grpSpPr>
      <p:sp>
        <p:nvSpPr>
          <p:cNvPr id="27" name="Freeform 26">
            <a:extLst>
              <a:ext uri="{FF2B5EF4-FFF2-40B4-BE49-F238E27FC236}">
                <a16:creationId xmlns:a16="http://schemas.microsoft.com/office/drawing/2014/main" id="{9643FFE6-5A6E-C9C2-BD19-647EEBE91E32}"/>
              </a:ext>
            </a:extLst>
          </p:cNvPr>
          <p:cNvSpPr/>
          <p:nvPr/>
        </p:nvSpPr>
        <p:spPr>
          <a:xfrm>
            <a:off x="3130906" y="0"/>
            <a:ext cx="9091215" cy="6858000"/>
          </a:xfrm>
          <a:custGeom>
            <a:avLst/>
            <a:gdLst>
              <a:gd name="connsiteX0" fmla="*/ 2343859 w 9091215"/>
              <a:gd name="connsiteY0" fmla="*/ 0 h 6858000"/>
              <a:gd name="connsiteX1" fmla="*/ 9091215 w 9091215"/>
              <a:gd name="connsiteY1" fmla="*/ 0 h 6858000"/>
              <a:gd name="connsiteX2" fmla="*/ 9091215 w 9091215"/>
              <a:gd name="connsiteY2" fmla="*/ 6858000 h 6858000"/>
              <a:gd name="connsiteX3" fmla="*/ 0 w 9091215"/>
              <a:gd name="connsiteY3" fmla="*/ 6858000 h 6858000"/>
              <a:gd name="connsiteX4" fmla="*/ 2343859 w 909121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91215" h="6858000">
                <a:moveTo>
                  <a:pt x="2343859" y="0"/>
                </a:moveTo>
                <a:lnTo>
                  <a:pt x="9091215" y="0"/>
                </a:lnTo>
                <a:lnTo>
                  <a:pt x="9091215" y="6858000"/>
                </a:lnTo>
                <a:lnTo>
                  <a:pt x="0" y="6858000"/>
                </a:lnTo>
                <a:lnTo>
                  <a:pt x="2343859"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aleway"/>
              <a:ea typeface="+mn-ea"/>
              <a:cs typeface="+mn-cs"/>
            </a:endParaRPr>
          </a:p>
        </p:txBody>
      </p:sp>
      <p:sp>
        <p:nvSpPr>
          <p:cNvPr id="16" name="Text Placeholder 15">
            <a:extLst>
              <a:ext uri="{FF2B5EF4-FFF2-40B4-BE49-F238E27FC236}">
                <a16:creationId xmlns:a16="http://schemas.microsoft.com/office/drawing/2014/main" id="{18BA1CE6-11D1-FFB0-2AF2-793E09B75691}"/>
              </a:ext>
            </a:extLst>
          </p:cNvPr>
          <p:cNvSpPr>
            <a:spLocks noGrp="1"/>
          </p:cNvSpPr>
          <p:nvPr>
            <p:ph type="body" sz="quarter" idx="12"/>
          </p:nvPr>
        </p:nvSpPr>
        <p:spPr>
          <a:xfrm>
            <a:off x="673101" y="2078105"/>
            <a:ext cx="2984500" cy="1979075"/>
          </a:xfrm>
        </p:spPr>
        <p:txBody>
          <a:bodyPr/>
          <a:lstStyle/>
          <a:p>
            <a:r>
              <a:rPr lang="en-US" sz="1200" b="1" spc="0">
                <a:solidFill>
                  <a:schemeClr val="accent2"/>
                </a:solidFill>
                <a:latin typeface="Raleway"/>
                <a:ea typeface="Calibri"/>
                <a:cs typeface="Calibri"/>
              </a:rPr>
              <a:t>At ViiV Healthcare we take the safety of our patients and consumers very seriously. We know that side effects can happen but it is not always possible to predict who will get them. For this reason, it is vital for us to continuously monitor the safety of our products. By hearing about your experiences and others like you we are able to offer the best possible advice to those using ViiV/GSK's products.</a:t>
            </a:r>
            <a:endParaRPr lang="en-US" sz="1200" spc="0">
              <a:solidFill>
                <a:schemeClr val="accent2"/>
              </a:solidFill>
              <a:latin typeface="Raleway"/>
              <a:ea typeface="Calibri"/>
              <a:cs typeface="Calibri"/>
            </a:endParaRPr>
          </a:p>
          <a:p>
            <a:endParaRPr lang="en-US" sz="1200" b="1" spc="0">
              <a:solidFill>
                <a:schemeClr val="accent2"/>
              </a:solidFill>
              <a:latin typeface="Raleway"/>
              <a:ea typeface="Calibri"/>
              <a:cs typeface="Calibri"/>
            </a:endParaRPr>
          </a:p>
          <a:p>
            <a:endParaRPr lang="en-US" sz="1200" b="1" spc="0">
              <a:solidFill>
                <a:schemeClr val="accent2"/>
              </a:solidFill>
              <a:latin typeface="Raleway"/>
              <a:ea typeface="Calibri"/>
              <a:cs typeface="Calibri"/>
            </a:endParaRPr>
          </a:p>
          <a:p>
            <a:endParaRPr lang="en-US" sz="1200" b="1" spc="0">
              <a:solidFill>
                <a:schemeClr val="accent2"/>
              </a:solidFill>
              <a:latin typeface="Raleway"/>
              <a:ea typeface="Calibri"/>
              <a:cs typeface="Calibri"/>
            </a:endParaRPr>
          </a:p>
        </p:txBody>
      </p:sp>
      <p:sp>
        <p:nvSpPr>
          <p:cNvPr id="3" name="Text Placeholder 2">
            <a:extLst>
              <a:ext uri="{FF2B5EF4-FFF2-40B4-BE49-F238E27FC236}">
                <a16:creationId xmlns:a16="http://schemas.microsoft.com/office/drawing/2014/main" id="{8B0DF788-6411-6C84-489E-6702D0E3E36A}"/>
              </a:ext>
            </a:extLst>
          </p:cNvPr>
          <p:cNvSpPr>
            <a:spLocks noGrp="1"/>
          </p:cNvSpPr>
          <p:nvPr>
            <p:ph type="body" sz="quarter" idx="20"/>
          </p:nvPr>
        </p:nvSpPr>
        <p:spPr>
          <a:xfrm>
            <a:off x="700937" y="843982"/>
            <a:ext cx="5400675" cy="473552"/>
          </a:xfrm>
        </p:spPr>
        <p:txBody>
          <a:bodyPr anchor="t"/>
          <a:lstStyle/>
          <a:p>
            <a:r>
              <a:rPr lang="en-US" sz="3600"/>
              <a:t>SIDE EFFECT </a:t>
            </a:r>
            <a:br>
              <a:rPr lang="en-US" sz="3600"/>
            </a:br>
            <a:r>
              <a:rPr lang="en-US" sz="3600"/>
              <a:t>REPORTING</a:t>
            </a:r>
          </a:p>
        </p:txBody>
      </p:sp>
      <p:sp>
        <p:nvSpPr>
          <p:cNvPr id="10" name="TextBox 9">
            <a:extLst>
              <a:ext uri="{FF2B5EF4-FFF2-40B4-BE49-F238E27FC236}">
                <a16:creationId xmlns:a16="http://schemas.microsoft.com/office/drawing/2014/main" id="{6E926B47-D8C2-B631-C39D-1EFDC315C3DB}"/>
              </a:ext>
            </a:extLst>
          </p:cNvPr>
          <p:cNvSpPr txBox="1"/>
          <p:nvPr/>
        </p:nvSpPr>
        <p:spPr>
          <a:xfrm>
            <a:off x="5454804" y="2053124"/>
            <a:ext cx="6036259" cy="83099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chemeClr val="bg1"/>
                </a:solidFill>
                <a:effectLst/>
                <a:uLnTx/>
                <a:uFillTx/>
                <a:latin typeface="Raleway"/>
                <a:ea typeface="Calibri"/>
                <a:cs typeface="Calibri"/>
              </a:rPr>
              <a:t>To help us process your information quickly and effectively, please remember to report as much relevant information as possible. At a minimum you will need to provide the following: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chemeClr val="bg1"/>
              </a:solidFill>
              <a:effectLst/>
              <a:uLnTx/>
              <a:uFillTx/>
              <a:latin typeface="Raleway"/>
              <a:ea typeface="Calibri"/>
              <a:cs typeface="Calibri"/>
            </a:endParaRPr>
          </a:p>
        </p:txBody>
      </p:sp>
      <p:pic>
        <p:nvPicPr>
          <p:cNvPr id="19" name="Graphic 18" descr="Information with solid fill">
            <a:extLst>
              <a:ext uri="{FF2B5EF4-FFF2-40B4-BE49-F238E27FC236}">
                <a16:creationId xmlns:a16="http://schemas.microsoft.com/office/drawing/2014/main" id="{DE93BA3D-24DB-C02F-B644-DF8B8F908DD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73100" y="4299251"/>
            <a:ext cx="257251" cy="257251"/>
          </a:xfrm>
          <a:prstGeom prst="rect">
            <a:avLst/>
          </a:prstGeom>
        </p:spPr>
      </p:pic>
      <p:cxnSp>
        <p:nvCxnSpPr>
          <p:cNvPr id="21" name="Straight Connector 20">
            <a:extLst>
              <a:ext uri="{FF2B5EF4-FFF2-40B4-BE49-F238E27FC236}">
                <a16:creationId xmlns:a16="http://schemas.microsoft.com/office/drawing/2014/main" id="{875D036F-2306-0284-CECA-145DBFEA4EE3}"/>
              </a:ext>
            </a:extLst>
          </p:cNvPr>
          <p:cNvCxnSpPr>
            <a:cxnSpLocks/>
          </p:cNvCxnSpPr>
          <p:nvPr/>
        </p:nvCxnSpPr>
        <p:spPr>
          <a:xfrm>
            <a:off x="673100" y="4605575"/>
            <a:ext cx="2984500"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 Placeholder 15">
            <a:extLst>
              <a:ext uri="{FF2B5EF4-FFF2-40B4-BE49-F238E27FC236}">
                <a16:creationId xmlns:a16="http://schemas.microsoft.com/office/drawing/2014/main" id="{3FAD1482-3DB5-BCCE-3D7B-63FAF84486B6}"/>
              </a:ext>
            </a:extLst>
          </p:cNvPr>
          <p:cNvSpPr txBox="1">
            <a:spLocks/>
          </p:cNvSpPr>
          <p:nvPr/>
        </p:nvSpPr>
        <p:spPr>
          <a:xfrm>
            <a:off x="673101" y="4687017"/>
            <a:ext cx="2984499" cy="1928912"/>
          </a:xfrm>
          <a:prstGeom prst="rect">
            <a:avLst/>
          </a:prstGeom>
        </p:spPr>
        <p:txBody>
          <a:bodyPr wrap="square" lIns="0" tIns="0" rIns="0" bIns="0">
            <a:noAutofit/>
          </a:bodyPr>
          <a:lstStyle>
            <a:lvl1pPr marL="0" indent="0" algn="l" defTabSz="914400" rtl="0" eaLnBrk="1" latinLnBrk="0" hangingPunct="1">
              <a:lnSpc>
                <a:spcPct val="100000"/>
              </a:lnSpc>
              <a:spcBef>
                <a:spcPts val="0"/>
              </a:spcBef>
              <a:spcAft>
                <a:spcPts val="300"/>
              </a:spcAft>
              <a:buFont typeface="Arial" panose="020B0604020202020204" pitchFamily="34" charset="0"/>
              <a:buNone/>
              <a:defRPr sz="1800" kern="1200" spc="-50" baseline="0">
                <a:solidFill>
                  <a:srgbClr val="071D49"/>
                </a:solidFill>
                <a:latin typeface="Raleway" panose="020B0503030101060003" pitchFamily="34" charset="0"/>
                <a:ea typeface="+mn-ea"/>
                <a:cs typeface="+mn-cs"/>
              </a:defRPr>
            </a:lvl1pPr>
            <a:lvl2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400" kern="1200">
                <a:solidFill>
                  <a:srgbClr val="071D49"/>
                </a:solidFill>
                <a:latin typeface="Raleway" panose="020B0503030101060003" pitchFamily="34" charset="0"/>
                <a:ea typeface="+mn-ea"/>
                <a:cs typeface="+mn-cs"/>
              </a:defRPr>
            </a:lvl2pPr>
            <a:lvl3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1100" kern="1200">
                <a:solidFill>
                  <a:srgbClr val="071D49"/>
                </a:solidFill>
                <a:latin typeface="Raleway" panose="020B0503030101060003" pitchFamily="34" charset="0"/>
                <a:ea typeface="+mn-ea"/>
                <a:cs typeface="+mn-cs"/>
              </a:defRPr>
            </a:lvl3pPr>
            <a:lvl4pPr marL="180000" indent="-180000" algn="l" defTabSz="914400" rtl="0" eaLnBrk="1" latinLnBrk="0" hangingPunct="1">
              <a:lnSpc>
                <a:spcPct val="100000"/>
              </a:lnSpc>
              <a:spcBef>
                <a:spcPts val="0"/>
              </a:spcBef>
              <a:spcAft>
                <a:spcPts val="300"/>
              </a:spcAft>
              <a:buClr>
                <a:srgbClr val="EB1852"/>
              </a:buClr>
              <a:buFont typeface="Arial" panose="020B0604020202020204" pitchFamily="34" charset="0"/>
              <a:buChar char="•"/>
              <a:defRPr sz="850" kern="1200">
                <a:solidFill>
                  <a:srgbClr val="071D49"/>
                </a:solidFill>
                <a:latin typeface="Raleway" panose="020B0503030101060003" pitchFamily="34" charset="0"/>
                <a:ea typeface="+mn-ea"/>
                <a:cs typeface="+mn-cs"/>
              </a:defRPr>
            </a:lvl4pPr>
            <a:lvl5pPr marL="0" indent="0" algn="l" defTabSz="914400" rtl="0" eaLnBrk="1" latinLnBrk="0" hangingPunct="1">
              <a:lnSpc>
                <a:spcPct val="100000"/>
              </a:lnSpc>
              <a:spcBef>
                <a:spcPts val="0"/>
              </a:spcBef>
              <a:spcAft>
                <a:spcPts val="300"/>
              </a:spcAft>
              <a:buFont typeface="Arial" panose="020B0604020202020204" pitchFamily="34" charset="0"/>
              <a:buNone/>
              <a:defRPr sz="1100" b="1" kern="1200">
                <a:solidFill>
                  <a:srgbClr val="E40046"/>
                </a:solidFill>
                <a:latin typeface="Raleway" panose="020B0503030101060003" pitchFamily="34" charset="0"/>
                <a:ea typeface="+mn-ea"/>
                <a:cs typeface="+mn-cs"/>
              </a:defRPr>
            </a:lvl5pPr>
            <a:lvl6pPr marL="0" indent="0" algn="l" defTabSz="914400" rtl="0" eaLnBrk="1" latinLnBrk="0" hangingPunct="1">
              <a:lnSpc>
                <a:spcPct val="100000"/>
              </a:lnSpc>
              <a:spcBef>
                <a:spcPts val="0"/>
              </a:spcBef>
              <a:buFont typeface="Arial" panose="020B0604020202020204" pitchFamily="34" charset="0"/>
              <a:buNone/>
              <a:defRPr sz="1100" kern="1200">
                <a:solidFill>
                  <a:srgbClr val="071D49"/>
                </a:solidFill>
                <a:latin typeface="Raleway" panose="020B0503030101060003" pitchFamily="34" charset="0"/>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1200" b="1" i="0" u="none" strike="noStrike" kern="1200" cap="none" spc="-50" normalizeH="0" baseline="0" noProof="0">
                <a:ln>
                  <a:noFill/>
                </a:ln>
                <a:solidFill>
                  <a:srgbClr val="E30046"/>
                </a:solidFill>
                <a:effectLst/>
                <a:uLnTx/>
                <a:uFillTx/>
                <a:latin typeface="Raleway"/>
                <a:ea typeface="Calibri"/>
                <a:cs typeface="Calibri"/>
              </a:rPr>
              <a:t>How to report a possible side effect?</a:t>
            </a:r>
          </a:p>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US" sz="1200" b="0" i="0" u="none" strike="noStrike" kern="1200" cap="none" spc="-50" normalizeH="0" baseline="0" noProof="0">
                <a:ln>
                  <a:noFill/>
                </a:ln>
                <a:solidFill>
                  <a:srgbClr val="071D49"/>
                </a:solidFill>
                <a:effectLst/>
                <a:uLnTx/>
                <a:uFillTx/>
                <a:latin typeface="Raleway"/>
                <a:ea typeface="Calibri"/>
                <a:cs typeface="Calibri"/>
                <a:hlinkClick r:id="rId4"/>
              </a:rPr>
              <a:t>http://www.gsk.com/en-gb/contact-us/report-a-possible-side-effect</a:t>
            </a:r>
            <a:endParaRPr kumimoji="0" lang="en-US" sz="1200" b="0" i="0" u="none" strike="noStrike" kern="1200" cap="none" spc="-50" normalizeH="0" baseline="0" noProof="0">
              <a:ln>
                <a:noFill/>
              </a:ln>
              <a:solidFill>
                <a:srgbClr val="071D49"/>
              </a:solidFill>
              <a:effectLst/>
              <a:uLnTx/>
              <a:uFillTx/>
              <a:latin typeface="Raleway"/>
              <a:ea typeface="Calibri"/>
              <a:cs typeface="Calibri"/>
            </a:endParaRPr>
          </a:p>
        </p:txBody>
      </p:sp>
      <p:sp>
        <p:nvSpPr>
          <p:cNvPr id="23" name="TextBox 22">
            <a:extLst>
              <a:ext uri="{FF2B5EF4-FFF2-40B4-BE49-F238E27FC236}">
                <a16:creationId xmlns:a16="http://schemas.microsoft.com/office/drawing/2014/main" id="{83A49AF7-DE2B-5A1A-C0CB-F78F9CC1A1D3}"/>
              </a:ext>
            </a:extLst>
          </p:cNvPr>
          <p:cNvSpPr txBox="1"/>
          <p:nvPr/>
        </p:nvSpPr>
        <p:spPr>
          <a:xfrm>
            <a:off x="5209033" y="2991791"/>
            <a:ext cx="2772358" cy="1077218"/>
          </a:xfrm>
          <a:prstGeom prst="rect">
            <a:avLst/>
          </a:prstGeom>
          <a:noFill/>
        </p:spPr>
        <p:txBody>
          <a:bodyPr wrap="square" lIns="0" tIns="0" rIns="0" bIns="0">
            <a:spAutoFit/>
          </a:bodyPr>
          <a:lstStyle/>
          <a:p>
            <a:pPr marL="304800" marR="0" lvl="0" indent="-215900" algn="l"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schemeClr val="accent1"/>
                </a:solidFill>
                <a:effectLst/>
                <a:uLnTx/>
                <a:uFillTx/>
                <a:latin typeface="Raleway"/>
                <a:ea typeface="Calibri"/>
                <a:cs typeface="Calibri"/>
              </a:rPr>
              <a:t>/ </a:t>
            </a:r>
            <a:r>
              <a:rPr kumimoji="0" lang="en-US" sz="1400" i="0" u="none" strike="noStrike" kern="1200" cap="none" spc="0" normalizeH="0" baseline="0" noProof="0">
                <a:ln>
                  <a:noFill/>
                </a:ln>
                <a:solidFill>
                  <a:srgbClr val="5BC2E7"/>
                </a:solidFill>
                <a:effectLst/>
                <a:uLnTx/>
                <a:uFillTx/>
                <a:latin typeface="Raleway"/>
                <a:ea typeface="Calibri"/>
                <a:cs typeface="Calibri"/>
              </a:rPr>
              <a:t> </a:t>
            </a:r>
            <a:r>
              <a:rPr kumimoji="0" lang="en-US" sz="1400" i="0" u="none" strike="noStrike" kern="1200" cap="none" spc="0" normalizeH="0" baseline="0" noProof="0">
                <a:ln>
                  <a:noFill/>
                </a:ln>
                <a:solidFill>
                  <a:srgbClr val="FFFFFF"/>
                </a:solidFill>
                <a:effectLst/>
                <a:uLnTx/>
                <a:uFillTx/>
                <a:latin typeface="Raleway"/>
                <a:ea typeface="Calibri"/>
                <a:cs typeface="Calibri"/>
              </a:rPr>
              <a:t>The initials of the person who experienced the possible side effect and/or other identifiers, such as gender, date of birth</a:t>
            </a:r>
          </a:p>
        </p:txBody>
      </p:sp>
      <p:sp>
        <p:nvSpPr>
          <p:cNvPr id="30" name="TextBox 29">
            <a:extLst>
              <a:ext uri="{FF2B5EF4-FFF2-40B4-BE49-F238E27FC236}">
                <a16:creationId xmlns:a16="http://schemas.microsoft.com/office/drawing/2014/main" id="{064664A8-EFFC-50FB-E04D-1D7B8E70546E}"/>
              </a:ext>
            </a:extLst>
          </p:cNvPr>
          <p:cNvSpPr txBox="1"/>
          <p:nvPr/>
        </p:nvSpPr>
        <p:spPr>
          <a:xfrm>
            <a:off x="8472933" y="2991791"/>
            <a:ext cx="2772358" cy="861774"/>
          </a:xfrm>
          <a:prstGeom prst="rect">
            <a:avLst/>
          </a:prstGeom>
          <a:noFill/>
        </p:spPr>
        <p:txBody>
          <a:bodyPr wrap="square" lIns="0" tIns="0" rIns="0" bIns="0">
            <a:spAutoFit/>
          </a:bodyPr>
          <a:lstStyle/>
          <a:p>
            <a:pPr marL="304800" marR="0" lvl="0" indent="-215900" algn="l"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schemeClr val="accent1"/>
                </a:solidFill>
                <a:effectLst/>
                <a:uLnTx/>
                <a:uFillTx/>
                <a:latin typeface="Raleway"/>
                <a:ea typeface="+mn-ea"/>
                <a:cs typeface="Calibri"/>
              </a:rPr>
              <a:t>/ </a:t>
            </a:r>
            <a:r>
              <a:rPr kumimoji="0" lang="en-US" sz="1400" i="0" u="none" strike="noStrike" kern="1200" cap="none" spc="0" normalizeH="0" baseline="0" noProof="0">
                <a:ln>
                  <a:noFill/>
                </a:ln>
                <a:solidFill>
                  <a:srgbClr val="5BC2E7"/>
                </a:solidFill>
                <a:effectLst/>
                <a:uLnTx/>
                <a:uFillTx/>
                <a:latin typeface="Raleway"/>
                <a:ea typeface="+mn-ea"/>
                <a:cs typeface="Calibri"/>
              </a:rPr>
              <a:t> </a:t>
            </a:r>
            <a:r>
              <a:rPr kumimoji="0" lang="en-US" sz="1400" i="0" u="none" strike="noStrike" kern="1200" cap="none" spc="0" normalizeH="0" baseline="0" noProof="0">
                <a:ln>
                  <a:noFill/>
                </a:ln>
                <a:solidFill>
                  <a:srgbClr val="FFFFFF"/>
                </a:solidFill>
                <a:effectLst/>
                <a:uLnTx/>
                <a:uFillTx/>
                <a:latin typeface="Raleway"/>
                <a:ea typeface="Calibri"/>
                <a:cs typeface="Calibri"/>
              </a:rPr>
              <a:t>The contact information of the reporter, namely the person who is reporting the issue</a:t>
            </a:r>
          </a:p>
        </p:txBody>
      </p:sp>
      <p:sp>
        <p:nvSpPr>
          <p:cNvPr id="31" name="TextBox 30">
            <a:extLst>
              <a:ext uri="{FF2B5EF4-FFF2-40B4-BE49-F238E27FC236}">
                <a16:creationId xmlns:a16="http://schemas.microsoft.com/office/drawing/2014/main" id="{63C2591F-DFA5-465A-771D-72835346FBA7}"/>
              </a:ext>
            </a:extLst>
          </p:cNvPr>
          <p:cNvSpPr txBox="1"/>
          <p:nvPr/>
        </p:nvSpPr>
        <p:spPr>
          <a:xfrm>
            <a:off x="5209033" y="4456509"/>
            <a:ext cx="2772358" cy="1723549"/>
          </a:xfrm>
          <a:prstGeom prst="rect">
            <a:avLst/>
          </a:prstGeom>
          <a:noFill/>
        </p:spPr>
        <p:txBody>
          <a:bodyPr wrap="square" lIns="0" tIns="0" rIns="0" bIns="0">
            <a:spAutoFit/>
          </a:bodyPr>
          <a:lstStyle/>
          <a:p>
            <a:pPr marL="304800" marR="0" lvl="0" indent="-215900" algn="l"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schemeClr val="accent1"/>
                </a:solidFill>
                <a:effectLst/>
                <a:uLnTx/>
                <a:uFillTx/>
                <a:latin typeface="Raleway"/>
                <a:ea typeface="+mn-ea"/>
                <a:cs typeface="Calibri"/>
              </a:rPr>
              <a:t>/</a:t>
            </a:r>
            <a:r>
              <a:rPr kumimoji="0" lang="en-US" sz="1400" i="0" u="none" strike="noStrike" kern="1200" cap="none" spc="0" normalizeH="0" baseline="0" noProof="0">
                <a:ln>
                  <a:noFill/>
                </a:ln>
                <a:solidFill>
                  <a:srgbClr val="5BC2E7"/>
                </a:solidFill>
                <a:effectLst/>
                <a:uLnTx/>
                <a:uFillTx/>
                <a:latin typeface="Raleway"/>
                <a:ea typeface="+mn-ea"/>
                <a:cs typeface="Calibri"/>
              </a:rPr>
              <a:t>	</a:t>
            </a:r>
            <a:r>
              <a:rPr kumimoji="0" lang="en-US" sz="1400" i="0" u="none" strike="noStrike" kern="1200" cap="none" spc="0" normalizeH="0" baseline="0" noProof="0">
                <a:ln>
                  <a:noFill/>
                </a:ln>
                <a:solidFill>
                  <a:srgbClr val="FFFFFF"/>
                </a:solidFill>
                <a:effectLst/>
                <a:uLnTx/>
                <a:uFillTx/>
                <a:latin typeface="Raleway"/>
                <a:ea typeface="Calibri"/>
                <a:cs typeface="Calibri"/>
              </a:rPr>
              <a:t>A description of the possible side effect itself, such as the signs and symptoms experienced, date the possible side effect started and the result of the possible side effect.</a:t>
            </a:r>
          </a:p>
          <a:p>
            <a:pPr marL="304800" marR="0" lvl="0" indent="-215900" algn="l" defTabSz="914400" rtl="0" eaLnBrk="1" fontAlgn="auto" latinLnBrk="0" hangingPunct="1">
              <a:lnSpc>
                <a:spcPct val="100000"/>
              </a:lnSpc>
              <a:spcBef>
                <a:spcPts val="0"/>
              </a:spcBef>
              <a:spcAft>
                <a:spcPts val="0"/>
              </a:spcAft>
              <a:buClrTx/>
              <a:buSzTx/>
              <a:buFontTx/>
              <a:buNone/>
              <a:tabLst/>
              <a:defRPr/>
            </a:pPr>
            <a:endParaRPr kumimoji="0" lang="en-US" sz="1400" i="0" u="none" strike="noStrike" kern="1200" cap="none" spc="0" normalizeH="0" baseline="0" noProof="0">
              <a:ln>
                <a:noFill/>
              </a:ln>
              <a:solidFill>
                <a:srgbClr val="FFFFFF"/>
              </a:solidFill>
              <a:effectLst/>
              <a:uLnTx/>
              <a:uFillTx/>
              <a:latin typeface="Raleway"/>
              <a:ea typeface="Calibri"/>
              <a:cs typeface="Calibri"/>
            </a:endParaRPr>
          </a:p>
        </p:txBody>
      </p:sp>
      <p:sp>
        <p:nvSpPr>
          <p:cNvPr id="32" name="TextBox 31">
            <a:extLst>
              <a:ext uri="{FF2B5EF4-FFF2-40B4-BE49-F238E27FC236}">
                <a16:creationId xmlns:a16="http://schemas.microsoft.com/office/drawing/2014/main" id="{3F91B008-5017-C933-1F79-3C074A52D6B1}"/>
              </a:ext>
            </a:extLst>
          </p:cNvPr>
          <p:cNvSpPr txBox="1"/>
          <p:nvPr/>
        </p:nvSpPr>
        <p:spPr>
          <a:xfrm>
            <a:off x="8472933" y="4456509"/>
            <a:ext cx="2772358" cy="430887"/>
          </a:xfrm>
          <a:prstGeom prst="rect">
            <a:avLst/>
          </a:prstGeom>
          <a:noFill/>
        </p:spPr>
        <p:txBody>
          <a:bodyPr wrap="square" lIns="0" tIns="0" rIns="0" bIns="0">
            <a:spAutoFit/>
          </a:bodyPr>
          <a:lstStyle/>
          <a:p>
            <a:pPr marL="304800" marR="0" lvl="0" indent="-215900" algn="l" defTabSz="914400" rtl="0" eaLnBrk="1" fontAlgn="auto" latinLnBrk="0" hangingPunct="1">
              <a:lnSpc>
                <a:spcPct val="100000"/>
              </a:lnSpc>
              <a:spcBef>
                <a:spcPts val="0"/>
              </a:spcBef>
              <a:spcAft>
                <a:spcPts val="0"/>
              </a:spcAft>
              <a:buClrTx/>
              <a:buSzTx/>
              <a:buFontTx/>
              <a:buNone/>
              <a:tabLst/>
              <a:defRPr/>
            </a:pPr>
            <a:r>
              <a:rPr kumimoji="0" lang="en-US" sz="1400" i="0" u="none" strike="noStrike" kern="1200" cap="none" spc="0" normalizeH="0" baseline="0" noProof="0">
                <a:ln>
                  <a:noFill/>
                </a:ln>
                <a:solidFill>
                  <a:schemeClr val="accent1"/>
                </a:solidFill>
                <a:effectLst/>
                <a:uLnTx/>
                <a:uFillTx/>
                <a:latin typeface="Raleway"/>
                <a:ea typeface="+mn-ea"/>
                <a:cs typeface="Calibri"/>
              </a:rPr>
              <a:t>/	</a:t>
            </a:r>
            <a:r>
              <a:rPr kumimoji="0" lang="en-US" sz="1400" i="0" u="none" strike="noStrike" kern="1200" cap="none" spc="0" normalizeH="0" baseline="0" noProof="0">
                <a:ln>
                  <a:noFill/>
                </a:ln>
                <a:solidFill>
                  <a:srgbClr val="FFFFFF"/>
                </a:solidFill>
                <a:effectLst/>
                <a:uLnTx/>
                <a:uFillTx/>
                <a:latin typeface="Raleway"/>
                <a:ea typeface="Calibri"/>
                <a:cs typeface="Calibri"/>
              </a:rPr>
              <a:t>The name of the ViiV/GSK product involved</a:t>
            </a:r>
          </a:p>
        </p:txBody>
      </p:sp>
    </p:spTree>
    <p:extLst>
      <p:ext uri="{BB962C8B-B14F-4D97-AF65-F5344CB8AC3E}">
        <p14:creationId xmlns:p14="http://schemas.microsoft.com/office/powerpoint/2010/main" val="170867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2">
      <a:dk1>
        <a:srgbClr val="000000"/>
      </a:dk1>
      <a:lt1>
        <a:srgbClr val="FFFFFF"/>
      </a:lt1>
      <a:dk2>
        <a:srgbClr val="44546A"/>
      </a:dk2>
      <a:lt2>
        <a:srgbClr val="E7E6E6"/>
      </a:lt2>
      <a:accent1>
        <a:srgbClr val="E30046"/>
      </a:accent1>
      <a:accent2>
        <a:srgbClr val="071D49"/>
      </a:accent2>
      <a:accent3>
        <a:srgbClr val="702082"/>
      </a:accent3>
      <a:accent4>
        <a:srgbClr val="5BC2E7"/>
      </a:accent4>
      <a:accent5>
        <a:srgbClr val="D0D3D3"/>
      </a:accent5>
      <a:accent6>
        <a:srgbClr val="FFFFFF"/>
      </a:accent6>
      <a:hlink>
        <a:srgbClr val="0563C1"/>
      </a:hlink>
      <a:folHlink>
        <a:srgbClr val="954F72"/>
      </a:folHlink>
    </a:clrScheme>
    <a:fontScheme name="ViiV original">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algn="l">
          <a:defRPr sz="1100" dirty="0" smtClean="0">
            <a:solidFill>
              <a:schemeClr val="accent2"/>
            </a:solidFill>
          </a:defRPr>
        </a:defPPr>
      </a:lstStyle>
    </a:txDef>
  </a:objectDefaults>
  <a:extraClrSchemeLst/>
  <a:extLst>
    <a:ext uri="{05A4C25C-085E-4340-85A3-A5531E510DB2}">
      <thm15:themeFamily xmlns:thm15="http://schemas.microsoft.com/office/thememl/2012/main" name="ViiV_WWS_Evolution_2025_PPT_Template_16x9" id="{14778413-02A6-2F4C-AC50-F11D0C0BE618}" vid="{A7470D9F-B606-DD46-BC5E-EA218BACCEF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ViiV original">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iiV original">
      <a:majorFont>
        <a:latin typeface="Raleway"/>
        <a:ea typeface=""/>
        <a:cs typeface=""/>
      </a:majorFont>
      <a:minorFont>
        <a:latin typeface="Ralew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EFA0AACDAD364AAEF46558AA60A6FE" ma:contentTypeVersion="13" ma:contentTypeDescription="Create a new document." ma:contentTypeScope="" ma:versionID="84d40765c1aa88fe79a9d3b029149f20">
  <xsd:schema xmlns:xsd="http://www.w3.org/2001/XMLSchema" xmlns:xs="http://www.w3.org/2001/XMLSchema" xmlns:p="http://schemas.microsoft.com/office/2006/metadata/properties" xmlns:ns2="68f55296-3b01-4a12-a017-53653d5c1219" xmlns:ns3="c28f251b-2516-42f5-9e58-3a3c0985863e" targetNamespace="http://schemas.microsoft.com/office/2006/metadata/properties" ma:root="true" ma:fieldsID="c66bd5330d3ef81d8c437ae25213d84e" ns2:_="" ns3:_="">
    <xsd:import namespace="68f55296-3b01-4a12-a017-53653d5c1219"/>
    <xsd:import namespace="c28f251b-2516-42f5-9e58-3a3c0985863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f55296-3b01-4a12-a017-53653d5c1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451d461-d530-465a-81eb-73ef42a83dac"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28f251b-2516-42f5-9e58-3a3c0985863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b87eaaa-fafa-49ae-b662-972f5547ee61}" ma:internalName="TaxCatchAll" ma:showField="CatchAllData" ma:web="c28f251b-2516-42f5-9e58-3a3c098586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28f251b-2516-42f5-9e58-3a3c0985863e" xsi:nil="true"/>
    <lcf76f155ced4ddcb4097134ff3c332f xmlns="68f55296-3b01-4a12-a017-53653d5c12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BDD6F85-7731-44E0-82F4-649EC9DF00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f55296-3b01-4a12-a017-53653d5c1219"/>
    <ds:schemaRef ds:uri="c28f251b-2516-42f5-9e58-3a3c098586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9A9AB1-0B78-4F0D-BACB-3997B6B8AD3B}">
  <ds:schemaRefs>
    <ds:schemaRef ds:uri="http://schemas.microsoft.com/sharepoint/v3/contenttype/forms"/>
  </ds:schemaRefs>
</ds:datastoreItem>
</file>

<file path=customXml/itemProps3.xml><?xml version="1.0" encoding="utf-8"?>
<ds:datastoreItem xmlns:ds="http://schemas.openxmlformats.org/officeDocument/2006/customXml" ds:itemID="{CB5A497C-0B79-49C3-B490-918444012024}">
  <ds:schemaRefs>
    <ds:schemaRef ds:uri="http://schemas.microsoft.com/office/2006/documentManagement/types"/>
    <ds:schemaRef ds:uri="http://schemas.microsoft.com/office/2006/metadata/properties"/>
    <ds:schemaRef ds:uri="68f55296-3b01-4a12-a017-53653d5c1219"/>
    <ds:schemaRef ds:uri="http://purl.org/dc/terms/"/>
    <ds:schemaRef ds:uri="http://purl.org/dc/elements/1.1/"/>
    <ds:schemaRef ds:uri="http://schemas.microsoft.com/office/infopath/2007/PartnerControls"/>
    <ds:schemaRef ds:uri="http://www.w3.org/XML/1998/namespace"/>
    <ds:schemaRef ds:uri="http://schemas.openxmlformats.org/package/2006/metadata/core-properties"/>
    <ds:schemaRef ds:uri="c28f251b-2516-42f5-9e58-3a3c0985863e"/>
    <ds:schemaRef ds:uri="http://purl.org/dc/dcmitype/"/>
  </ds:schemaRefs>
</ds:datastoreItem>
</file>

<file path=docMetadata/LabelInfo.xml><?xml version="1.0" encoding="utf-8"?>
<clbl:labelList xmlns:clbl="http://schemas.microsoft.com/office/2020/mipLabelMetadata">
  <clbl:label id="{bea66b2b-af80-48b6-873b-d341d3035cfa}" enabled="1" method="Standard" siteId="{63982aff-fb6c-4c22-973b-70e4acfb63e6}" removed="0"/>
</clbl:labelList>
</file>

<file path=docProps/app.xml><?xml version="1.0" encoding="utf-8"?>
<Properties xmlns="http://schemas.openxmlformats.org/officeDocument/2006/extended-properties" xmlns:vt="http://schemas.openxmlformats.org/officeDocument/2006/docPropsVTypes">
  <Template/>
  <TotalTime>8768</TotalTime>
  <Words>4034</Words>
  <Application>Microsoft Office PowerPoint</Application>
  <PresentationFormat>Widescreen</PresentationFormat>
  <Paragraphs>350</Paragraphs>
  <Slides>8</Slides>
  <Notes>8</Notes>
  <HiddenSlides>0</HiddenSlides>
  <MMClips>2</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GlaxoSmithKline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Henry Arnold</dc:creator>
  <cp:lastModifiedBy>Dustin Hamilton</cp:lastModifiedBy>
  <cp:revision>9</cp:revision>
  <cp:lastPrinted>2026-03-10T09:12:00Z</cp:lastPrinted>
  <dcterms:created xsi:type="dcterms:W3CDTF">2025-05-15T08:49:11Z</dcterms:created>
  <dcterms:modified xsi:type="dcterms:W3CDTF">2026-07-20T13:41:17Z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5607440</vt:lpwstr>
  </property>
  <property fmtid="{D5CDD505-2E9C-101B-9397-08002B2CF9AE}" pid="3" name="NXPowerLiteSettings">
    <vt:lpwstr>C7000400038000</vt:lpwstr>
  </property>
  <property fmtid="{D5CDD505-2E9C-101B-9397-08002B2CF9AE}" pid="4" name="NXPowerLiteVersion">
    <vt:lpwstr>S8.2.2</vt:lpwstr>
  </property>
  <property fmtid="{D5CDD505-2E9C-101B-9397-08002B2CF9AE}" pid="5" name="ContentTypeId">
    <vt:lpwstr>0x010100CCEFA0AACDAD364AAEF46558AA60A6FE</vt:lpwstr>
  </property>
  <property fmtid="{D5CDD505-2E9C-101B-9397-08002B2CF9AE}" pid="6" name="MediaServiceImageTags">
    <vt:lpwstr/>
  </property>
</Properties>
</file>