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147482588" r:id="rId5"/>
    <p:sldId id="2147482598" r:id="rId6"/>
    <p:sldId id="2147482599" r:id="rId7"/>
    <p:sldId id="2147482600" r:id="rId8"/>
    <p:sldId id="2147482601" r:id="rId9"/>
  </p:sldIdLst>
  <p:sldSz cx="12192000" cy="6858000"/>
  <p:notesSz cx="7315200" cy="9601200"/>
  <p:embeddedFontLst>
    <p:embeddedFont>
      <p:font typeface="Breakthrough 2022" panose="020B0604020202020204" charset="0"/>
      <p:regular r:id="rId12"/>
      <p:bold r:id="rId13"/>
      <p:italic r:id="rId14"/>
      <p:boldItalic r:id="rId15"/>
    </p:embeddedFont>
    <p:embeddedFont>
      <p:font typeface="Raleway" pitchFamily="2" charset="0"/>
      <p:regular r:id="rId16"/>
      <p:bold r:id="rId16"/>
      <p:italic r:id="rId16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r use" id="{86A99B2D-79D7-4632-A695-AEA23F925FAD}">
          <p14:sldIdLst>
            <p14:sldId id="2147482588"/>
            <p14:sldId id="2147482598"/>
            <p14:sldId id="2147482599"/>
            <p14:sldId id="2147482600"/>
            <p14:sldId id="21474826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51C0312-0249-BD84-CDAA-A73A9B41627A}" name="Audrey Abernathy" initials="AA" userId="S::audrey.x.abernathy@viivhealthcare.com::0be15c28-a43b-44da-8796-87668edca302" providerId="AD"/>
  <p188:author id="{DDC7F136-A84D-1A8C-A5E3-3003A7B3E95D}" name="Emily Fagg" initials="EF" userId="S::emily.fagg@bursonglobal.com::3816d2d6-2db9-4b20-99a6-7ab4c0e88e6b" providerId="AD"/>
  <p188:author id="{74550862-23C6-14B8-47C0-F33902059CB5}" name="Ed Brightman" initials="EB" userId="S::ed.brightman@bursonglobal.com::13775d11-2c21-4a01-a6d2-cc61941742c5" providerId="AD"/>
  <p188:author id="{584A237A-C733-F8B5-ED87-D296891242AE}" name="Claudia North" initials="CN" userId="S::ClaudiaNorth@radleyyeldar.com::9eddaa05-da28-410a-9d71-8b6fe4d1f180" providerId="AD"/>
  <p188:author id="{99188BAE-7B46-506D-ED62-6C70146A5CF8}" name="Lizzie Parker" initials="LP" userId="S::lizzie.m.parker@viivhealthcare.com::40074daa-8807-4378-a752-306518936eeb" providerId="AD"/>
  <p188:author id="{264FB2B6-A88A-DB8A-8305-904CE9E8DBBA}" name="Molly Church" initials="MC" userId="S::molly.church@bursonglobal.com::61520059-82ee-49f1-b419-aefb38e44b50" providerId="AD"/>
  <p188:author id="{7BF5F1BE-A78D-FA31-FD07-55FA96493A0E}" name="Lauren Holden" initials="LH" userId="S::lauren.x.holden@viivhealthcare.com::8db51d21-08e5-495e-a6b7-5afdd19e1947" providerId="AD"/>
  <p188:author id="{EBD1BEBF-137C-8F42-F1C7-5115C8DC9EE1}" name="Henry Arnold" initials="HA" userId="S::henry.x.arnold@gsk.com::87d98f45-4cea-472d-a699-52767704957f" providerId="AD"/>
  <p188:author id="{7F864FD3-1D82-2318-F9D6-8FA70D68710A}" name="Dustin Hamilton" initials="DH" userId="S::dustin.hamilton@bursonglobal.com::e4de94a8-6fed-4ef6-992c-d5adcab0cb87" providerId="AD"/>
  <p188:author id="{DEB6AAF7-0F9B-F75A-36E1-810CA347E325}" name="James Chorley" initials="JC" userId="S::james.chorley@bursonglobal.com::623dee5d-abfd-4122-9d6a-61af1902e96f" providerId="AD"/>
  <p188:author id="{E55767FD-C1D2-461D-B67B-E659267057DA}" name="Rachel Jaikaran" initials="RJ" userId="S::rachel.s.jaikaran@viivhealthcare.com::d3fd9c7d-482e-481a-8a11-955c1c84c15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E5"/>
    <a:srgbClr val="071D49"/>
    <a:srgbClr val="002D72"/>
    <a:srgbClr val="EB1852"/>
    <a:srgbClr val="E82682"/>
    <a:srgbClr val="E30046"/>
    <a:srgbClr val="F3E1F7"/>
    <a:srgbClr val="BC1077"/>
    <a:srgbClr val="E4004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7E17D2-1727-4130-8E3B-40D5CEE34CB5}" v="18" dt="2026-07-20T13:43:49.8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876" autoAdjust="0"/>
  </p:normalViewPr>
  <p:slideViewPr>
    <p:cSldViewPr snapToGrid="0">
      <p:cViewPr varScale="1">
        <p:scale>
          <a:sx n="67" d="100"/>
          <a:sy n="67" d="100"/>
        </p:scale>
        <p:origin x="620" y="56"/>
      </p:cViewPr>
      <p:guideLst>
        <p:guide orient="horz" pos="225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DEC95-AA1F-4928-BF31-418187ED3281}" type="datetimeFigureOut">
              <a:rPr lang="en-GB" smtClean="0"/>
              <a:t>20/07/2026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EF22B-9A79-4C26-976C-B5CED4BB1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14770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457172-BC8C-924A-8875-5AF02A436113}" type="datetimeFigureOut">
              <a:rPr lang="en-US" smtClean="0"/>
              <a:t>7/20/2026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E8D311-A15E-D747-87D9-326963096D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6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92352-2200-AF7C-7BDF-E612E55F0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435BA5-EA99-4C26-B29D-4B46D54B63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EE3D31-1C10-ED6A-6EF6-B5903654D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Garry to introduce first 1-1 conversation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kick off the conversation by asking Mirjam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Mirjam, in your experience, what does it mean to be a peer support navigator and what benefits does peer support bring to PLHIV?  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Mirjam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Danielle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can we optimise peer support networks to truly benefit the HIV community, while ensuring integration with existing clinical care and programmes? 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Danielle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Mirjam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you share any insights on how to set up and run a peer support network, including what types of support might be available e.g.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 partnership opportunities with health and community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organisations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GB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you share your thoughts on how you think peer support might evolve considering advances in digital health?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EFBBD-70B3-7E2B-7D0D-2C013A40F8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073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1F5ED-5143-5428-A274-DDA807C88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69F084-FE98-A71F-3B2F-C8244159C0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6C6B59-6FBE-4FEF-80D5-5F3CED568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Garry to introduce first 1-1 conversation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kick off the conversation by asking Mirjam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Mirjam, in your experience, what does it mean to be a peer support navigator and what benefits does peer support bring to PLHIV?  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Mirjam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Danielle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can we optimise peer support networks to truly benefit the HIV community, while ensuring integration with existing clinical care and programmes? 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Danielle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Mirjam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you share any insights on how to set up and run a peer support network, including what types of support might be available e.g.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 partnership opportunities with health and community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organisations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GB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you share your thoughts on how you think peer support might evolve considering advances in digital health?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B4478-6DCA-7F27-ED18-397FFC277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225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A58F2-00BC-0B18-63A0-643D274B9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511FFA-25F9-42EC-2AC2-7C8FE945F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75DAF7-46BC-B089-797C-CFAD08E36E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Garry to introduce first 1-1 conversation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kick off the conversation by asking Mirjam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Mirjam, in your experience, what does it mean to be a peer support navigator and what benefits does peer support bring to PLHIV?  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Mirjam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Danielle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can we optimise peer support networks to truly benefit the HIV community, while ensuring integration with existing clinical care and programmes? 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Danielle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Mirjam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you share any insights on how to set up and run a peer support network, including what types of support might be available e.g.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 partnership opportunities with health and community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organisations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GB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you share your thoughts on how you think peer support might evolve considering advances in digital health?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E736F-5AB5-E5C6-4CFD-FF6594DBA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7374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334D1-788F-EE17-C4E4-6984AC71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88AF04-FCF8-A339-BF05-4A3E0CF62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D1E038-96CB-2A70-413C-09251282D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Garry to introduce first 1-1 conversation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kick off the conversation by asking Mirjam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Mirjam, in your experience, what does it mean to be a peer support navigator and what benefits does peer support bring to PLHIV?  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Mirjam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Danielle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can we optimise peer support networks to truly benefit the HIV community, while ensuring integration with existing clinical care and programmes? 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Danielle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Mirjam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you share any insights on how to set up and run a peer support network, including what types of support might be available e.g.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 partnership opportunities with health and community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organisations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GB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you share your thoughts on how you think peer support might evolve considering advances in digital health?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D60514-E069-BEAA-F1E3-7071038D07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235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12F5A-0764-868C-F0BD-9C3D1A7EC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6C4CAD-E3CA-A3A1-654E-7029462106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C9990C-B367-2E49-61B2-ACB12EEADF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Garry to introduce first 1-1 conversation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kick off the conversation by asking Mirjam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Mirjam, in your experience, what does it mean to be a peer support navigator and what benefits does peer support bring to PLHIV?  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Mirjam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Danielle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can we optimise peer support networks to truly benefit the HIV community, while ensuring integration with existing clinical care and programmes? 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Danielle 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Mirjam 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you share any insights on how to set up and run a peer support network, including what types of support might be available e.g. </a:t>
            </a:r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 partnership opportunities with health and community </a:t>
            </a:r>
            <a:r>
              <a:rPr lang="en-US" sz="1200" b="1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organisations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en-GB" sz="1200" b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thank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sharing her thoughts and share any quick sentiments on topics shared.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Mirjam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ask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Danielle </a:t>
            </a:r>
            <a:r>
              <a:rPr lang="en-GB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following question: </a:t>
            </a:r>
            <a:r>
              <a:rPr lang="en-GB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you share your thoughts on how you think peer support might evolve considering advances in digital health? </a:t>
            </a: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1D5B3-DAEA-AA4B-0953-1C9883670F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E8D311-A15E-D747-87D9-326963096D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3299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17B76477-C96A-385C-BE58-E4FBD4D0213F}"/>
              </a:ext>
            </a:extLst>
          </p:cNvPr>
          <p:cNvGrpSpPr/>
          <p:nvPr userDrawn="1"/>
        </p:nvGrpSpPr>
        <p:grpSpPr>
          <a:xfrm>
            <a:off x="1049720" y="1448390"/>
            <a:ext cx="10080984" cy="3994744"/>
            <a:chOff x="1049720" y="1448390"/>
            <a:chExt cx="10080984" cy="3994744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C7892F50-352B-E013-B2F7-8FF598FD711A}"/>
                </a:ext>
              </a:extLst>
            </p:cNvPr>
            <p:cNvPicPr>
              <a:picLocks noChangeAspect="1"/>
            </p:cNvPicPr>
            <p:nvPr userDrawn="1"/>
          </p:nvPicPr>
          <p:blipFill>
            <a:blip/>
            <a:stretch>
              <a:fillRect/>
            </a:stretch>
          </p:blipFill>
          <p:spPr>
            <a:xfrm>
              <a:off x="1049720" y="1448390"/>
              <a:ext cx="9667108" cy="3123610"/>
            </a:xfrm>
            <a:prstGeom prst="rect">
              <a:avLst/>
            </a:prstGeom>
          </p:spPr>
        </p:pic>
        <p:sp>
          <p:nvSpPr>
            <p:cNvPr id="2" name="object 3">
              <a:extLst>
                <a:ext uri="{FF2B5EF4-FFF2-40B4-BE49-F238E27FC236}">
                  <a16:creationId xmlns:a16="http://schemas.microsoft.com/office/drawing/2014/main" id="{491CF53D-0398-1114-A993-7D794C0FA2D4}"/>
                </a:ext>
              </a:extLst>
            </p:cNvPr>
            <p:cNvSpPr/>
            <p:nvPr userDrawn="1"/>
          </p:nvSpPr>
          <p:spPr>
            <a:xfrm>
              <a:off x="2306049" y="4573185"/>
              <a:ext cx="8824655" cy="869949"/>
            </a:xfrm>
            <a:custGeom>
              <a:avLst/>
              <a:gdLst/>
              <a:ahLst/>
              <a:cxnLst/>
              <a:rect l="l" t="t" r="r" b="b"/>
              <a:pathLst>
                <a:path w="14460855" h="1425575">
                  <a:moveTo>
                    <a:pt x="14460674" y="0"/>
                  </a:moveTo>
                  <a:lnTo>
                    <a:pt x="518784" y="0"/>
                  </a:lnTo>
                  <a:lnTo>
                    <a:pt x="0" y="1425349"/>
                  </a:lnTo>
                  <a:lnTo>
                    <a:pt x="13941889" y="1425349"/>
                  </a:lnTo>
                  <a:lnTo>
                    <a:pt x="14460674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64361" y="2025185"/>
            <a:ext cx="6469005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accent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8791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490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06049" y="2025185"/>
            <a:ext cx="7127317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accent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2905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18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41476D83-199A-C5F6-B031-CC8ACA50CE5D}"/>
              </a:ext>
            </a:extLst>
          </p:cNvPr>
          <p:cNvGrpSpPr/>
          <p:nvPr userDrawn="1"/>
        </p:nvGrpSpPr>
        <p:grpSpPr>
          <a:xfrm>
            <a:off x="1049720" y="1448390"/>
            <a:ext cx="10080984" cy="3994744"/>
            <a:chOff x="1049720" y="1448390"/>
            <a:chExt cx="10080984" cy="3994744"/>
          </a:xfrm>
        </p:grpSpPr>
        <p:pic>
          <p:nvPicPr>
            <p:cNvPr id="33" name="Graphic 32">
              <a:extLst>
                <a:ext uri="{FF2B5EF4-FFF2-40B4-BE49-F238E27FC236}">
                  <a16:creationId xmlns:a16="http://schemas.microsoft.com/office/drawing/2014/main" id="{F2E46453-081E-AC54-AFBC-43E70DE7ED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/>
            <a:stretch>
              <a:fillRect/>
            </a:stretch>
          </p:blipFill>
          <p:spPr>
            <a:xfrm>
              <a:off x="1049720" y="1448390"/>
              <a:ext cx="9667108" cy="3123610"/>
            </a:xfrm>
            <a:prstGeom prst="rect">
              <a:avLst/>
            </a:prstGeom>
          </p:spPr>
        </p:pic>
        <p:sp>
          <p:nvSpPr>
            <p:cNvPr id="32" name="object 3">
              <a:extLst>
                <a:ext uri="{FF2B5EF4-FFF2-40B4-BE49-F238E27FC236}">
                  <a16:creationId xmlns:a16="http://schemas.microsoft.com/office/drawing/2014/main" id="{9142EBB2-25CE-18B3-5475-792F6B290BFE}"/>
                </a:ext>
              </a:extLst>
            </p:cNvPr>
            <p:cNvSpPr/>
            <p:nvPr userDrawn="1"/>
          </p:nvSpPr>
          <p:spPr>
            <a:xfrm>
              <a:off x="2306049" y="4573185"/>
              <a:ext cx="8824655" cy="869949"/>
            </a:xfrm>
            <a:custGeom>
              <a:avLst/>
              <a:gdLst/>
              <a:ahLst/>
              <a:cxnLst/>
              <a:rect l="l" t="t" r="r" b="b"/>
              <a:pathLst>
                <a:path w="14460855" h="1425575">
                  <a:moveTo>
                    <a:pt x="14460674" y="0"/>
                  </a:moveTo>
                  <a:lnTo>
                    <a:pt x="518784" y="0"/>
                  </a:lnTo>
                  <a:lnTo>
                    <a:pt x="0" y="1425349"/>
                  </a:lnTo>
                  <a:lnTo>
                    <a:pt x="13941889" y="1425349"/>
                  </a:lnTo>
                  <a:lnTo>
                    <a:pt x="14460674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64361" y="2025185"/>
            <a:ext cx="6469005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bg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8791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71B47756-65F6-D5D1-9C25-B0F33DAF2647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228600" y="224049"/>
            <a:ext cx="436473" cy="38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13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phic 32">
            <a:extLst>
              <a:ext uri="{FF2B5EF4-FFF2-40B4-BE49-F238E27FC236}">
                <a16:creationId xmlns:a16="http://schemas.microsoft.com/office/drawing/2014/main" id="{F2E46453-081E-AC54-AFBC-43E70DE7ED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9720" y="1448390"/>
            <a:ext cx="9667108" cy="3123610"/>
          </a:xfrm>
          <a:prstGeom prst="rect">
            <a:avLst/>
          </a:prstGeom>
        </p:spPr>
      </p:pic>
      <p:sp>
        <p:nvSpPr>
          <p:cNvPr id="32" name="object 3">
            <a:extLst>
              <a:ext uri="{FF2B5EF4-FFF2-40B4-BE49-F238E27FC236}">
                <a16:creationId xmlns:a16="http://schemas.microsoft.com/office/drawing/2014/main" id="{9142EBB2-25CE-18B3-5475-792F6B290BFE}"/>
              </a:ext>
            </a:extLst>
          </p:cNvPr>
          <p:cNvSpPr/>
          <p:nvPr userDrawn="1"/>
        </p:nvSpPr>
        <p:spPr>
          <a:xfrm>
            <a:off x="2306049" y="4573185"/>
            <a:ext cx="8824655" cy="869949"/>
          </a:xfrm>
          <a:custGeom>
            <a:avLst/>
            <a:gdLst/>
            <a:ahLst/>
            <a:cxnLst/>
            <a:rect l="l" t="t" r="r" b="b"/>
            <a:pathLst>
              <a:path w="14460855" h="1425575">
                <a:moveTo>
                  <a:pt x="14460674" y="0"/>
                </a:moveTo>
                <a:lnTo>
                  <a:pt x="518784" y="0"/>
                </a:lnTo>
                <a:lnTo>
                  <a:pt x="0" y="1425349"/>
                </a:lnTo>
                <a:lnTo>
                  <a:pt x="13941889" y="1425349"/>
                </a:lnTo>
                <a:lnTo>
                  <a:pt x="14460674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964361" y="2025185"/>
            <a:ext cx="6469005" cy="2112351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8000"/>
              </a:lnSpc>
              <a:spcBef>
                <a:spcPts val="0"/>
              </a:spcBef>
              <a:buNone/>
              <a:defRPr sz="6400" b="1" i="0" spc="0" baseline="0">
                <a:solidFill>
                  <a:schemeClr val="accent1"/>
                </a:solidFill>
                <a:latin typeface="+mn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2964361" y="4879196"/>
            <a:ext cx="4680000" cy="257927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buNone/>
              <a:defRPr sz="22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3EB1A6FE-645C-9922-84B0-FEE3B9CB102F}"/>
              </a:ext>
            </a:extLst>
          </p:cNvPr>
          <p:cNvSpPr/>
          <p:nvPr userDrawn="1"/>
        </p:nvSpPr>
        <p:spPr>
          <a:xfrm>
            <a:off x="1" y="0"/>
            <a:ext cx="1107039" cy="3258035"/>
          </a:xfrm>
          <a:custGeom>
            <a:avLst/>
            <a:gdLst>
              <a:gd name="csX0" fmla="*/ 0 w 1107039"/>
              <a:gd name="csY0" fmla="*/ 0 h 3258035"/>
              <a:gd name="csX1" fmla="*/ 0 w 1107039"/>
              <a:gd name="csY1" fmla="*/ 3258036 h 3258035"/>
              <a:gd name="csX2" fmla="*/ 1107039 w 1107039"/>
              <a:gd name="csY2" fmla="*/ 0 h 3258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107039" h="3258035">
                <a:moveTo>
                  <a:pt x="0" y="0"/>
                </a:moveTo>
                <a:lnTo>
                  <a:pt x="0" y="3258036"/>
                </a:lnTo>
                <a:lnTo>
                  <a:pt x="1107039" y="0"/>
                </a:lnTo>
                <a:close/>
              </a:path>
            </a:pathLst>
          </a:custGeom>
          <a:solidFill>
            <a:schemeClr val="bg1"/>
          </a:solidFill>
          <a:ln w="8839" cap="flat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47B514E-8AAB-01CE-94FC-0497DB2EE2BB}"/>
              </a:ext>
            </a:extLst>
          </p:cNvPr>
          <p:cNvGrpSpPr/>
          <p:nvPr userDrawn="1"/>
        </p:nvGrpSpPr>
        <p:grpSpPr>
          <a:xfrm>
            <a:off x="221408" y="222764"/>
            <a:ext cx="442816" cy="384106"/>
            <a:chOff x="221408" y="222764"/>
            <a:chExt cx="442816" cy="384106"/>
          </a:xfrm>
          <a:solidFill>
            <a:schemeClr val="accent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B10AB7-FBFD-6E49-B53F-E46C4A97AB63}"/>
                </a:ext>
              </a:extLst>
            </p:cNvPr>
            <p:cNvSpPr/>
            <p:nvPr/>
          </p:nvSpPr>
          <p:spPr>
            <a:xfrm>
              <a:off x="229379" y="603306"/>
              <a:ext cx="425102" cy="3564"/>
            </a:xfrm>
            <a:prstGeom prst="rect">
              <a:avLst/>
            </a:pr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F30AD51-827F-7B92-0B28-E78F76AB9340}"/>
                </a:ext>
              </a:extLst>
            </p:cNvPr>
            <p:cNvSpPr/>
            <p:nvPr/>
          </p:nvSpPr>
          <p:spPr>
            <a:xfrm>
              <a:off x="221408" y="331506"/>
              <a:ext cx="164727" cy="185358"/>
            </a:xfrm>
            <a:custGeom>
              <a:avLst/>
              <a:gdLst>
                <a:gd name="csX0" fmla="*/ 129302 w 164727"/>
                <a:gd name="csY0" fmla="*/ 0 h 185358"/>
                <a:gd name="csX1" fmla="*/ 82364 w 164727"/>
                <a:gd name="csY1" fmla="*/ 131890 h 185358"/>
                <a:gd name="csX2" fmla="*/ 36311 w 164727"/>
                <a:gd name="csY2" fmla="*/ 0 h 185358"/>
                <a:gd name="csX3" fmla="*/ 0 w 164727"/>
                <a:gd name="csY3" fmla="*/ 0 h 185358"/>
                <a:gd name="csX4" fmla="*/ 65537 w 164727"/>
                <a:gd name="csY4" fmla="*/ 185359 h 185358"/>
                <a:gd name="csX5" fmla="*/ 99191 w 164727"/>
                <a:gd name="csY5" fmla="*/ 185359 h 185358"/>
                <a:gd name="csX6" fmla="*/ 164727 w 164727"/>
                <a:gd name="csY6" fmla="*/ 0 h 185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4727" h="185358">
                  <a:moveTo>
                    <a:pt x="129302" y="0"/>
                  </a:moveTo>
                  <a:lnTo>
                    <a:pt x="82364" y="131890"/>
                  </a:lnTo>
                  <a:lnTo>
                    <a:pt x="36311" y="0"/>
                  </a:lnTo>
                  <a:lnTo>
                    <a:pt x="0" y="0"/>
                  </a:lnTo>
                  <a:lnTo>
                    <a:pt x="65537" y="185359"/>
                  </a:lnTo>
                  <a:lnTo>
                    <a:pt x="99191" y="185359"/>
                  </a:lnTo>
                  <a:lnTo>
                    <a:pt x="164727" y="0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aphic 8">
              <a:extLst>
                <a:ext uri="{FF2B5EF4-FFF2-40B4-BE49-F238E27FC236}">
                  <a16:creationId xmlns:a16="http://schemas.microsoft.com/office/drawing/2014/main" id="{A3E57AA9-2A2C-2AEA-81CE-DD0D848027B4}"/>
                </a:ext>
              </a:extLst>
            </p:cNvPr>
            <p:cNvGrpSpPr/>
            <p:nvPr/>
          </p:nvGrpSpPr>
          <p:grpSpPr>
            <a:xfrm>
              <a:off x="394992" y="340418"/>
              <a:ext cx="92991" cy="176447"/>
              <a:chOff x="394992" y="340418"/>
              <a:chExt cx="92991" cy="176447"/>
            </a:xfrm>
            <a:grpFill/>
          </p:grpSpPr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EE8F480-4A85-C755-596F-1E78F14D532F}"/>
                  </a:ext>
                </a:extLst>
              </p:cNvPr>
              <p:cNvSpPr/>
              <p:nvPr/>
            </p:nvSpPr>
            <p:spPr>
              <a:xfrm>
                <a:off x="394992" y="340418"/>
                <a:ext cx="40739" cy="176447"/>
              </a:xfrm>
              <a:custGeom>
                <a:avLst/>
                <a:gdLst>
                  <a:gd name="csX0" fmla="*/ 4428 w 40739"/>
                  <a:gd name="csY0" fmla="*/ 51687 h 176447"/>
                  <a:gd name="csX1" fmla="*/ 35425 w 40739"/>
                  <a:gd name="csY1" fmla="*/ 51687 h 176447"/>
                  <a:gd name="csX2" fmla="*/ 35425 w 40739"/>
                  <a:gd name="csY2" fmla="*/ 176447 h 176447"/>
                  <a:gd name="csX3" fmla="*/ 4428 w 40739"/>
                  <a:gd name="csY3" fmla="*/ 176447 h 176447"/>
                  <a:gd name="csX4" fmla="*/ 4428 w 40739"/>
                  <a:gd name="csY4" fmla="*/ 51687 h 176447"/>
                  <a:gd name="csX5" fmla="*/ 20370 w 40739"/>
                  <a:gd name="csY5" fmla="*/ 0 h 176447"/>
                  <a:gd name="csX6" fmla="*/ 34540 w 40739"/>
                  <a:gd name="csY6" fmla="*/ 6238 h 176447"/>
                  <a:gd name="csX7" fmla="*/ 40739 w 40739"/>
                  <a:gd name="csY7" fmla="*/ 20496 h 176447"/>
                  <a:gd name="csX8" fmla="*/ 34540 w 40739"/>
                  <a:gd name="csY8" fmla="*/ 34755 h 176447"/>
                  <a:gd name="csX9" fmla="*/ 20370 w 40739"/>
                  <a:gd name="csY9" fmla="*/ 40993 h 176447"/>
                  <a:gd name="csX10" fmla="*/ 6199 w 40739"/>
                  <a:gd name="csY10" fmla="*/ 34755 h 176447"/>
                  <a:gd name="csX11" fmla="*/ 0 w 40739"/>
                  <a:gd name="csY11" fmla="*/ 20496 h 176447"/>
                  <a:gd name="csX12" fmla="*/ 6199 w 40739"/>
                  <a:gd name="csY12" fmla="*/ 6238 h 176447"/>
                  <a:gd name="csX13" fmla="*/ 20370 w 40739"/>
                  <a:gd name="csY13" fmla="*/ 0 h 1764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0739" h="176447">
                    <a:moveTo>
                      <a:pt x="4428" y="51687"/>
                    </a:moveTo>
                    <a:lnTo>
                      <a:pt x="35425" y="51687"/>
                    </a:lnTo>
                    <a:lnTo>
                      <a:pt x="35425" y="176447"/>
                    </a:lnTo>
                    <a:lnTo>
                      <a:pt x="4428" y="176447"/>
                    </a:lnTo>
                    <a:lnTo>
                      <a:pt x="4428" y="51687"/>
                    </a:lnTo>
                    <a:close/>
                    <a:moveTo>
                      <a:pt x="20370" y="0"/>
                    </a:moveTo>
                    <a:cubicBezTo>
                      <a:pt x="25683" y="0"/>
                      <a:pt x="30111" y="1782"/>
                      <a:pt x="34540" y="6238"/>
                    </a:cubicBezTo>
                    <a:cubicBezTo>
                      <a:pt x="38082" y="9803"/>
                      <a:pt x="40739" y="15150"/>
                      <a:pt x="40739" y="20496"/>
                    </a:cubicBezTo>
                    <a:cubicBezTo>
                      <a:pt x="40739" y="25843"/>
                      <a:pt x="38968" y="31190"/>
                      <a:pt x="34540" y="34755"/>
                    </a:cubicBezTo>
                    <a:cubicBezTo>
                      <a:pt x="30997" y="38319"/>
                      <a:pt x="25683" y="40993"/>
                      <a:pt x="20370" y="40993"/>
                    </a:cubicBezTo>
                    <a:cubicBezTo>
                      <a:pt x="15056" y="40993"/>
                      <a:pt x="9742" y="39210"/>
                      <a:pt x="6199" y="34755"/>
                    </a:cubicBezTo>
                    <a:cubicBezTo>
                      <a:pt x="2657" y="31190"/>
                      <a:pt x="0" y="25843"/>
                      <a:pt x="0" y="20496"/>
                    </a:cubicBezTo>
                    <a:cubicBezTo>
                      <a:pt x="0" y="15150"/>
                      <a:pt x="1771" y="10694"/>
                      <a:pt x="6199" y="6238"/>
                    </a:cubicBezTo>
                    <a:cubicBezTo>
                      <a:pt x="9742" y="2673"/>
                      <a:pt x="15056" y="0"/>
                      <a:pt x="20370" y="0"/>
                    </a:cubicBezTo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 24">
                <a:extLst>
                  <a:ext uri="{FF2B5EF4-FFF2-40B4-BE49-F238E27FC236}">
                    <a16:creationId xmlns:a16="http://schemas.microsoft.com/office/drawing/2014/main" id="{271955E2-A135-BA53-D581-E4DC8BF2CBC7}"/>
                  </a:ext>
                </a:extLst>
              </p:cNvPr>
              <p:cNvSpPr/>
              <p:nvPr/>
            </p:nvSpPr>
            <p:spPr>
              <a:xfrm>
                <a:off x="447244" y="340418"/>
                <a:ext cx="40739" cy="176447"/>
              </a:xfrm>
              <a:custGeom>
                <a:avLst/>
                <a:gdLst>
                  <a:gd name="csX0" fmla="*/ 5314 w 40739"/>
                  <a:gd name="csY0" fmla="*/ 51687 h 176447"/>
                  <a:gd name="csX1" fmla="*/ 36311 w 40739"/>
                  <a:gd name="csY1" fmla="*/ 51687 h 176447"/>
                  <a:gd name="csX2" fmla="*/ 36311 w 40739"/>
                  <a:gd name="csY2" fmla="*/ 176447 h 176447"/>
                  <a:gd name="csX3" fmla="*/ 5314 w 40739"/>
                  <a:gd name="csY3" fmla="*/ 176447 h 176447"/>
                  <a:gd name="csX4" fmla="*/ 5314 w 40739"/>
                  <a:gd name="csY4" fmla="*/ 51687 h 176447"/>
                  <a:gd name="csX5" fmla="*/ 20370 w 40739"/>
                  <a:gd name="csY5" fmla="*/ 0 h 176447"/>
                  <a:gd name="csX6" fmla="*/ 34540 w 40739"/>
                  <a:gd name="csY6" fmla="*/ 6238 h 176447"/>
                  <a:gd name="csX7" fmla="*/ 40739 w 40739"/>
                  <a:gd name="csY7" fmla="*/ 20496 h 176447"/>
                  <a:gd name="csX8" fmla="*/ 34540 w 40739"/>
                  <a:gd name="csY8" fmla="*/ 34755 h 176447"/>
                  <a:gd name="csX9" fmla="*/ 20370 w 40739"/>
                  <a:gd name="csY9" fmla="*/ 40993 h 176447"/>
                  <a:gd name="csX10" fmla="*/ 6199 w 40739"/>
                  <a:gd name="csY10" fmla="*/ 34755 h 176447"/>
                  <a:gd name="csX11" fmla="*/ 0 w 40739"/>
                  <a:gd name="csY11" fmla="*/ 20496 h 176447"/>
                  <a:gd name="csX12" fmla="*/ 6199 w 40739"/>
                  <a:gd name="csY12" fmla="*/ 6238 h 176447"/>
                  <a:gd name="csX13" fmla="*/ 20370 w 40739"/>
                  <a:gd name="csY13" fmla="*/ 0 h 1764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0739" h="176447">
                    <a:moveTo>
                      <a:pt x="5314" y="51687"/>
                    </a:moveTo>
                    <a:lnTo>
                      <a:pt x="36311" y="51687"/>
                    </a:lnTo>
                    <a:lnTo>
                      <a:pt x="36311" y="176447"/>
                    </a:lnTo>
                    <a:lnTo>
                      <a:pt x="5314" y="176447"/>
                    </a:lnTo>
                    <a:lnTo>
                      <a:pt x="5314" y="51687"/>
                    </a:lnTo>
                    <a:close/>
                    <a:moveTo>
                      <a:pt x="20370" y="0"/>
                    </a:moveTo>
                    <a:cubicBezTo>
                      <a:pt x="25683" y="0"/>
                      <a:pt x="30111" y="1782"/>
                      <a:pt x="34540" y="6238"/>
                    </a:cubicBezTo>
                    <a:cubicBezTo>
                      <a:pt x="38082" y="9803"/>
                      <a:pt x="40739" y="15150"/>
                      <a:pt x="40739" y="20496"/>
                    </a:cubicBezTo>
                    <a:cubicBezTo>
                      <a:pt x="40739" y="25843"/>
                      <a:pt x="38968" y="31190"/>
                      <a:pt x="34540" y="34755"/>
                    </a:cubicBezTo>
                    <a:cubicBezTo>
                      <a:pt x="30997" y="38319"/>
                      <a:pt x="25683" y="40993"/>
                      <a:pt x="20370" y="40993"/>
                    </a:cubicBezTo>
                    <a:cubicBezTo>
                      <a:pt x="15056" y="40993"/>
                      <a:pt x="9742" y="39210"/>
                      <a:pt x="6199" y="34755"/>
                    </a:cubicBezTo>
                    <a:cubicBezTo>
                      <a:pt x="2657" y="31190"/>
                      <a:pt x="0" y="25843"/>
                      <a:pt x="0" y="20496"/>
                    </a:cubicBezTo>
                    <a:cubicBezTo>
                      <a:pt x="0" y="15150"/>
                      <a:pt x="1771" y="10694"/>
                      <a:pt x="6199" y="6238"/>
                    </a:cubicBezTo>
                    <a:cubicBezTo>
                      <a:pt x="10628" y="2673"/>
                      <a:pt x="15056" y="0"/>
                      <a:pt x="20370" y="0"/>
                    </a:cubicBezTo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7DB5C0D-BEEF-EEDF-2DBC-4587FF5CC9BC}"/>
                </a:ext>
              </a:extLst>
            </p:cNvPr>
            <p:cNvSpPr/>
            <p:nvPr/>
          </p:nvSpPr>
          <p:spPr>
            <a:xfrm>
              <a:off x="499497" y="331506"/>
              <a:ext cx="164727" cy="185358"/>
            </a:xfrm>
            <a:custGeom>
              <a:avLst/>
              <a:gdLst>
                <a:gd name="csX0" fmla="*/ 0 w 164727"/>
                <a:gd name="csY0" fmla="*/ 0 h 185358"/>
                <a:gd name="csX1" fmla="*/ 35425 w 164727"/>
                <a:gd name="csY1" fmla="*/ 0 h 185358"/>
                <a:gd name="csX2" fmla="*/ 81478 w 164727"/>
                <a:gd name="csY2" fmla="*/ 131890 h 185358"/>
                <a:gd name="csX3" fmla="*/ 128417 w 164727"/>
                <a:gd name="csY3" fmla="*/ 0 h 185358"/>
                <a:gd name="csX4" fmla="*/ 164727 w 164727"/>
                <a:gd name="csY4" fmla="*/ 0 h 185358"/>
                <a:gd name="csX5" fmla="*/ 98305 w 164727"/>
                <a:gd name="csY5" fmla="*/ 185359 h 185358"/>
                <a:gd name="csX6" fmla="*/ 64651 w 164727"/>
                <a:gd name="csY6" fmla="*/ 185359 h 185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4727" h="185358">
                  <a:moveTo>
                    <a:pt x="0" y="0"/>
                  </a:moveTo>
                  <a:lnTo>
                    <a:pt x="35425" y="0"/>
                  </a:lnTo>
                  <a:lnTo>
                    <a:pt x="81478" y="131890"/>
                  </a:lnTo>
                  <a:lnTo>
                    <a:pt x="128417" y="0"/>
                  </a:lnTo>
                  <a:lnTo>
                    <a:pt x="164727" y="0"/>
                  </a:lnTo>
                  <a:lnTo>
                    <a:pt x="98305" y="185359"/>
                  </a:lnTo>
                  <a:lnTo>
                    <a:pt x="64651" y="185359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E40F3CC-2520-3D09-301F-86519190AC0F}"/>
                </a:ext>
              </a:extLst>
            </p:cNvPr>
            <p:cNvSpPr/>
            <p:nvPr/>
          </p:nvSpPr>
          <p:spPr>
            <a:xfrm>
              <a:off x="313514" y="222764"/>
              <a:ext cx="270117" cy="132803"/>
            </a:xfrm>
            <a:custGeom>
              <a:avLst/>
              <a:gdLst>
                <a:gd name="csX0" fmla="*/ 181554 w 270117"/>
                <a:gd name="csY0" fmla="*/ 8933 h 132803"/>
                <a:gd name="csX1" fmla="*/ 270118 w 270117"/>
                <a:gd name="csY1" fmla="*/ 132803 h 132803"/>
                <a:gd name="csX2" fmla="*/ 249748 w 270117"/>
                <a:gd name="csY2" fmla="*/ 132803 h 132803"/>
                <a:gd name="csX3" fmla="*/ 176241 w 270117"/>
                <a:gd name="csY3" fmla="*/ 21410 h 132803"/>
                <a:gd name="csX4" fmla="*/ 2657 w 270117"/>
                <a:gd name="csY4" fmla="*/ 132803 h 132803"/>
                <a:gd name="csX5" fmla="*/ 0 w 270117"/>
                <a:gd name="csY5" fmla="*/ 132803 h 132803"/>
                <a:gd name="csX6" fmla="*/ 181554 w 270117"/>
                <a:gd name="csY6" fmla="*/ 8933 h 1328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270117" h="132803">
                  <a:moveTo>
                    <a:pt x="181554" y="8933"/>
                  </a:moveTo>
                  <a:cubicBezTo>
                    <a:pt x="223179" y="24974"/>
                    <a:pt x="267461" y="63293"/>
                    <a:pt x="270118" y="132803"/>
                  </a:cubicBezTo>
                  <a:lnTo>
                    <a:pt x="249748" y="132803"/>
                  </a:lnTo>
                  <a:cubicBezTo>
                    <a:pt x="247091" y="77552"/>
                    <a:pt x="215208" y="38341"/>
                    <a:pt x="176241" y="21410"/>
                  </a:cubicBezTo>
                  <a:cubicBezTo>
                    <a:pt x="108933" y="-8889"/>
                    <a:pt x="7085" y="27648"/>
                    <a:pt x="2657" y="132803"/>
                  </a:cubicBezTo>
                  <a:lnTo>
                    <a:pt x="0" y="132803"/>
                  </a:lnTo>
                  <a:cubicBezTo>
                    <a:pt x="2657" y="26756"/>
                    <a:pt x="103619" y="-21366"/>
                    <a:pt x="181554" y="8933"/>
                  </a:cubicBezTo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4CD06AF-0DAB-8A7F-CC45-4292F63CE293}"/>
                </a:ext>
              </a:extLst>
            </p:cNvPr>
            <p:cNvSpPr/>
            <p:nvPr/>
          </p:nvSpPr>
          <p:spPr>
            <a:xfrm>
              <a:off x="229379" y="535579"/>
              <a:ext cx="38082" cy="52577"/>
            </a:xfrm>
            <a:custGeom>
              <a:avLst/>
              <a:gdLst>
                <a:gd name="csX0" fmla="*/ 0 w 38082"/>
                <a:gd name="csY0" fmla="*/ 0 h 52577"/>
                <a:gd name="csX1" fmla="*/ 10628 w 38082"/>
                <a:gd name="csY1" fmla="*/ 0 h 52577"/>
                <a:gd name="csX2" fmla="*/ 10628 w 38082"/>
                <a:gd name="csY2" fmla="*/ 19605 h 52577"/>
                <a:gd name="csX3" fmla="*/ 27455 w 38082"/>
                <a:gd name="csY3" fmla="*/ 19605 h 52577"/>
                <a:gd name="csX4" fmla="*/ 27455 w 38082"/>
                <a:gd name="csY4" fmla="*/ 0 h 52577"/>
                <a:gd name="csX5" fmla="*/ 38082 w 38082"/>
                <a:gd name="csY5" fmla="*/ 0 h 52577"/>
                <a:gd name="csX6" fmla="*/ 38082 w 38082"/>
                <a:gd name="csY6" fmla="*/ 52578 h 52577"/>
                <a:gd name="csX7" fmla="*/ 27455 w 38082"/>
                <a:gd name="csY7" fmla="*/ 52578 h 52577"/>
                <a:gd name="csX8" fmla="*/ 27455 w 38082"/>
                <a:gd name="csY8" fmla="*/ 29408 h 52577"/>
                <a:gd name="csX9" fmla="*/ 10628 w 38082"/>
                <a:gd name="csY9" fmla="*/ 29408 h 52577"/>
                <a:gd name="csX10" fmla="*/ 10628 w 38082"/>
                <a:gd name="csY10" fmla="*/ 52578 h 52577"/>
                <a:gd name="csX11" fmla="*/ 0 w 38082"/>
                <a:gd name="csY11" fmla="*/ 52578 h 525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8082" h="52577">
                  <a:moveTo>
                    <a:pt x="0" y="0"/>
                  </a:moveTo>
                  <a:lnTo>
                    <a:pt x="10628" y="0"/>
                  </a:lnTo>
                  <a:lnTo>
                    <a:pt x="10628" y="19605"/>
                  </a:lnTo>
                  <a:lnTo>
                    <a:pt x="27455" y="19605"/>
                  </a:lnTo>
                  <a:lnTo>
                    <a:pt x="27455" y="0"/>
                  </a:lnTo>
                  <a:lnTo>
                    <a:pt x="38082" y="0"/>
                  </a:lnTo>
                  <a:lnTo>
                    <a:pt x="38082" y="52578"/>
                  </a:lnTo>
                  <a:lnTo>
                    <a:pt x="27455" y="52578"/>
                  </a:lnTo>
                  <a:lnTo>
                    <a:pt x="27455" y="29408"/>
                  </a:lnTo>
                  <a:lnTo>
                    <a:pt x="10628" y="29408"/>
                  </a:lnTo>
                  <a:lnTo>
                    <a:pt x="10628" y="52578"/>
                  </a:lnTo>
                  <a:lnTo>
                    <a:pt x="0" y="52578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" name="Graphic 8">
              <a:extLst>
                <a:ext uri="{FF2B5EF4-FFF2-40B4-BE49-F238E27FC236}">
                  <a16:creationId xmlns:a16="http://schemas.microsoft.com/office/drawing/2014/main" id="{669C9AC7-8659-5EAE-5C7F-5C2A32805A92}"/>
                </a:ext>
              </a:extLst>
            </p:cNvPr>
            <p:cNvGrpSpPr/>
            <p:nvPr/>
          </p:nvGrpSpPr>
          <p:grpSpPr>
            <a:xfrm>
              <a:off x="278974" y="546273"/>
              <a:ext cx="90334" cy="41883"/>
              <a:chOff x="278974" y="546273"/>
              <a:chExt cx="90334" cy="41883"/>
            </a:xfrm>
            <a:grpFill/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1712329C-2BA4-DB80-F959-812463D55211}"/>
                  </a:ext>
                </a:extLst>
              </p:cNvPr>
              <p:cNvSpPr/>
              <p:nvPr/>
            </p:nvSpPr>
            <p:spPr>
              <a:xfrm>
                <a:off x="278974" y="546273"/>
                <a:ext cx="39853" cy="41883"/>
              </a:xfrm>
              <a:custGeom>
                <a:avLst/>
                <a:gdLst>
                  <a:gd name="csX0" fmla="*/ 30111 w 39853"/>
                  <a:gd name="csY0" fmla="*/ 17823 h 41883"/>
                  <a:gd name="csX1" fmla="*/ 26569 w 39853"/>
                  <a:gd name="csY1" fmla="*/ 12476 h 41883"/>
                  <a:gd name="csX2" fmla="*/ 20370 w 39853"/>
                  <a:gd name="csY2" fmla="*/ 10694 h 41883"/>
                  <a:gd name="csX3" fmla="*/ 13284 w 39853"/>
                  <a:gd name="csY3" fmla="*/ 13367 h 41883"/>
                  <a:gd name="csX4" fmla="*/ 9742 w 39853"/>
                  <a:gd name="csY4" fmla="*/ 18714 h 41883"/>
                  <a:gd name="csX5" fmla="*/ 30111 w 39853"/>
                  <a:gd name="csY5" fmla="*/ 18714 h 41883"/>
                  <a:gd name="csX6" fmla="*/ 39853 w 39853"/>
                  <a:gd name="csY6" fmla="*/ 24952 h 41883"/>
                  <a:gd name="csX7" fmla="*/ 8856 w 39853"/>
                  <a:gd name="csY7" fmla="*/ 24952 h 41883"/>
                  <a:gd name="csX8" fmla="*/ 12399 w 39853"/>
                  <a:gd name="csY8" fmla="*/ 31190 h 41883"/>
                  <a:gd name="csX9" fmla="*/ 19484 w 39853"/>
                  <a:gd name="csY9" fmla="*/ 33864 h 41883"/>
                  <a:gd name="csX10" fmla="*/ 29226 w 39853"/>
                  <a:gd name="csY10" fmla="*/ 30299 h 41883"/>
                  <a:gd name="csX11" fmla="*/ 37197 w 39853"/>
                  <a:gd name="csY11" fmla="*/ 33864 h 41883"/>
                  <a:gd name="csX12" fmla="*/ 30111 w 39853"/>
                  <a:gd name="csY12" fmla="*/ 40102 h 41883"/>
                  <a:gd name="csX13" fmla="*/ 20370 w 39853"/>
                  <a:gd name="csY13" fmla="*/ 41884 h 41883"/>
                  <a:gd name="csX14" fmla="*/ 5314 w 39853"/>
                  <a:gd name="csY14" fmla="*/ 35646 h 41883"/>
                  <a:gd name="csX15" fmla="*/ 0 w 39853"/>
                  <a:gd name="csY15" fmla="*/ 21388 h 41883"/>
                  <a:gd name="csX16" fmla="*/ 5314 w 39853"/>
                  <a:gd name="csY16" fmla="*/ 6238 h 41883"/>
                  <a:gd name="csX17" fmla="*/ 19484 w 39853"/>
                  <a:gd name="csY17" fmla="*/ 0 h 41883"/>
                  <a:gd name="csX18" fmla="*/ 34540 w 39853"/>
                  <a:gd name="csY18" fmla="*/ 6238 h 41883"/>
                  <a:gd name="csX19" fmla="*/ 39853 w 39853"/>
                  <a:gd name="csY19" fmla="*/ 21388 h 41883"/>
                  <a:gd name="csX20" fmla="*/ 39853 w 39853"/>
                  <a:gd name="csY20" fmla="*/ 24952 h 418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9853" h="41883">
                    <a:moveTo>
                      <a:pt x="30111" y="17823"/>
                    </a:moveTo>
                    <a:cubicBezTo>
                      <a:pt x="29226" y="16041"/>
                      <a:pt x="28340" y="14258"/>
                      <a:pt x="26569" y="12476"/>
                    </a:cubicBezTo>
                    <a:cubicBezTo>
                      <a:pt x="24798" y="10694"/>
                      <a:pt x="22141" y="10694"/>
                      <a:pt x="20370" y="10694"/>
                    </a:cubicBezTo>
                    <a:cubicBezTo>
                      <a:pt x="17713" y="10694"/>
                      <a:pt x="15056" y="11585"/>
                      <a:pt x="13284" y="13367"/>
                    </a:cubicBezTo>
                    <a:cubicBezTo>
                      <a:pt x="12399" y="14258"/>
                      <a:pt x="10628" y="16041"/>
                      <a:pt x="9742" y="18714"/>
                    </a:cubicBezTo>
                    <a:lnTo>
                      <a:pt x="30111" y="18714"/>
                    </a:lnTo>
                    <a:close/>
                    <a:moveTo>
                      <a:pt x="39853" y="24952"/>
                    </a:moveTo>
                    <a:lnTo>
                      <a:pt x="8856" y="24952"/>
                    </a:lnTo>
                    <a:cubicBezTo>
                      <a:pt x="9742" y="27626"/>
                      <a:pt x="10628" y="30299"/>
                      <a:pt x="12399" y="31190"/>
                    </a:cubicBezTo>
                    <a:cubicBezTo>
                      <a:pt x="14170" y="32972"/>
                      <a:pt x="16827" y="33864"/>
                      <a:pt x="19484" y="33864"/>
                    </a:cubicBezTo>
                    <a:cubicBezTo>
                      <a:pt x="23026" y="33864"/>
                      <a:pt x="26569" y="32972"/>
                      <a:pt x="29226" y="30299"/>
                    </a:cubicBezTo>
                    <a:lnTo>
                      <a:pt x="37197" y="33864"/>
                    </a:lnTo>
                    <a:cubicBezTo>
                      <a:pt x="35425" y="36537"/>
                      <a:pt x="32768" y="39210"/>
                      <a:pt x="30111" y="40102"/>
                    </a:cubicBezTo>
                    <a:cubicBezTo>
                      <a:pt x="27455" y="41884"/>
                      <a:pt x="23912" y="41884"/>
                      <a:pt x="20370" y="41884"/>
                    </a:cubicBezTo>
                    <a:cubicBezTo>
                      <a:pt x="14170" y="41884"/>
                      <a:pt x="9742" y="40102"/>
                      <a:pt x="5314" y="35646"/>
                    </a:cubicBezTo>
                    <a:cubicBezTo>
                      <a:pt x="1771" y="32081"/>
                      <a:pt x="0" y="26734"/>
                      <a:pt x="0" y="21388"/>
                    </a:cubicBezTo>
                    <a:cubicBezTo>
                      <a:pt x="0" y="15150"/>
                      <a:pt x="1771" y="10694"/>
                      <a:pt x="5314" y="6238"/>
                    </a:cubicBezTo>
                    <a:cubicBezTo>
                      <a:pt x="8856" y="2673"/>
                      <a:pt x="14170" y="0"/>
                      <a:pt x="19484" y="0"/>
                    </a:cubicBezTo>
                    <a:cubicBezTo>
                      <a:pt x="25683" y="0"/>
                      <a:pt x="30997" y="1782"/>
                      <a:pt x="34540" y="6238"/>
                    </a:cubicBezTo>
                    <a:cubicBezTo>
                      <a:pt x="38082" y="9803"/>
                      <a:pt x="39853" y="15150"/>
                      <a:pt x="39853" y="21388"/>
                    </a:cubicBezTo>
                    <a:lnTo>
                      <a:pt x="39853" y="2495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9627C0E0-8DEE-4E90-8398-64D686CD9967}"/>
                  </a:ext>
                </a:extLst>
              </p:cNvPr>
              <p:cNvSpPr/>
              <p:nvPr/>
            </p:nvSpPr>
            <p:spPr>
              <a:xfrm>
                <a:off x="329455" y="547164"/>
                <a:ext cx="39853" cy="40992"/>
              </a:xfrm>
              <a:custGeom>
                <a:avLst/>
                <a:gdLst>
                  <a:gd name="csX0" fmla="*/ 20370 w 39853"/>
                  <a:gd name="csY0" fmla="*/ 9803 h 40992"/>
                  <a:gd name="csX1" fmla="*/ 13284 w 39853"/>
                  <a:gd name="csY1" fmla="*/ 13367 h 40992"/>
                  <a:gd name="csX2" fmla="*/ 10628 w 39853"/>
                  <a:gd name="csY2" fmla="*/ 21388 h 40992"/>
                  <a:gd name="csX3" fmla="*/ 13284 w 39853"/>
                  <a:gd name="csY3" fmla="*/ 29408 h 40992"/>
                  <a:gd name="csX4" fmla="*/ 20370 w 39853"/>
                  <a:gd name="csY4" fmla="*/ 32972 h 40992"/>
                  <a:gd name="csX5" fmla="*/ 28340 w 39853"/>
                  <a:gd name="csY5" fmla="*/ 29408 h 40992"/>
                  <a:gd name="csX6" fmla="*/ 30997 w 39853"/>
                  <a:gd name="csY6" fmla="*/ 21388 h 40992"/>
                  <a:gd name="csX7" fmla="*/ 28340 w 39853"/>
                  <a:gd name="csY7" fmla="*/ 13367 h 40992"/>
                  <a:gd name="csX8" fmla="*/ 20370 w 39853"/>
                  <a:gd name="csY8" fmla="*/ 9803 h 40992"/>
                  <a:gd name="csX9" fmla="*/ 30111 w 39853"/>
                  <a:gd name="csY9" fmla="*/ 1782 h 40992"/>
                  <a:gd name="csX10" fmla="*/ 39853 w 39853"/>
                  <a:gd name="csY10" fmla="*/ 1782 h 40992"/>
                  <a:gd name="csX11" fmla="*/ 39853 w 39853"/>
                  <a:gd name="csY11" fmla="*/ 40993 h 40992"/>
                  <a:gd name="csX12" fmla="*/ 30111 w 39853"/>
                  <a:gd name="csY12" fmla="*/ 40993 h 40992"/>
                  <a:gd name="csX13" fmla="*/ 30111 w 39853"/>
                  <a:gd name="csY13" fmla="*/ 36537 h 40992"/>
                  <a:gd name="csX14" fmla="*/ 24798 w 39853"/>
                  <a:gd name="csY14" fmla="*/ 40102 h 40992"/>
                  <a:gd name="csX15" fmla="*/ 18598 w 39853"/>
                  <a:gd name="csY15" fmla="*/ 40993 h 40992"/>
                  <a:gd name="csX16" fmla="*/ 5314 w 39853"/>
                  <a:gd name="csY16" fmla="*/ 34755 h 40992"/>
                  <a:gd name="csX17" fmla="*/ 0 w 39853"/>
                  <a:gd name="csY17" fmla="*/ 20496 h 40992"/>
                  <a:gd name="csX18" fmla="*/ 5314 w 39853"/>
                  <a:gd name="csY18" fmla="*/ 5347 h 40992"/>
                  <a:gd name="csX19" fmla="*/ 18598 w 39853"/>
                  <a:gd name="csY19" fmla="*/ 0 h 40992"/>
                  <a:gd name="csX20" fmla="*/ 24798 w 39853"/>
                  <a:gd name="csY20" fmla="*/ 891 h 40992"/>
                  <a:gd name="csX21" fmla="*/ 30111 w 39853"/>
                  <a:gd name="csY21" fmla="*/ 4456 h 40992"/>
                  <a:gd name="csX22" fmla="*/ 30111 w 39853"/>
                  <a:gd name="csY22" fmla="*/ 1782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39853" h="40992">
                    <a:moveTo>
                      <a:pt x="20370" y="9803"/>
                    </a:moveTo>
                    <a:cubicBezTo>
                      <a:pt x="17713" y="9803"/>
                      <a:pt x="15056" y="10694"/>
                      <a:pt x="13284" y="13367"/>
                    </a:cubicBezTo>
                    <a:cubicBezTo>
                      <a:pt x="11513" y="15149"/>
                      <a:pt x="10628" y="18714"/>
                      <a:pt x="10628" y="21388"/>
                    </a:cubicBezTo>
                    <a:cubicBezTo>
                      <a:pt x="10628" y="24952"/>
                      <a:pt x="11513" y="27626"/>
                      <a:pt x="13284" y="29408"/>
                    </a:cubicBezTo>
                    <a:cubicBezTo>
                      <a:pt x="15056" y="31190"/>
                      <a:pt x="17713" y="32972"/>
                      <a:pt x="20370" y="32972"/>
                    </a:cubicBezTo>
                    <a:cubicBezTo>
                      <a:pt x="23026" y="32972"/>
                      <a:pt x="25683" y="32081"/>
                      <a:pt x="28340" y="29408"/>
                    </a:cubicBezTo>
                    <a:cubicBezTo>
                      <a:pt x="30111" y="27626"/>
                      <a:pt x="30997" y="24061"/>
                      <a:pt x="30997" y="21388"/>
                    </a:cubicBezTo>
                    <a:cubicBezTo>
                      <a:pt x="30997" y="17823"/>
                      <a:pt x="30111" y="15149"/>
                      <a:pt x="28340" y="13367"/>
                    </a:cubicBezTo>
                    <a:cubicBezTo>
                      <a:pt x="25683" y="10694"/>
                      <a:pt x="23026" y="9803"/>
                      <a:pt x="20370" y="9803"/>
                    </a:cubicBezTo>
                    <a:moveTo>
                      <a:pt x="30111" y="1782"/>
                    </a:moveTo>
                    <a:lnTo>
                      <a:pt x="39853" y="1782"/>
                    </a:lnTo>
                    <a:lnTo>
                      <a:pt x="39853" y="40993"/>
                    </a:lnTo>
                    <a:lnTo>
                      <a:pt x="30111" y="40993"/>
                    </a:lnTo>
                    <a:lnTo>
                      <a:pt x="30111" y="36537"/>
                    </a:lnTo>
                    <a:cubicBezTo>
                      <a:pt x="28340" y="38319"/>
                      <a:pt x="26569" y="39211"/>
                      <a:pt x="24798" y="40102"/>
                    </a:cubicBezTo>
                    <a:cubicBezTo>
                      <a:pt x="23026" y="40993"/>
                      <a:pt x="21255" y="40993"/>
                      <a:pt x="18598" y="40993"/>
                    </a:cubicBezTo>
                    <a:cubicBezTo>
                      <a:pt x="13284" y="40993"/>
                      <a:pt x="8856" y="39211"/>
                      <a:pt x="5314" y="34755"/>
                    </a:cubicBezTo>
                    <a:cubicBezTo>
                      <a:pt x="1771" y="31190"/>
                      <a:pt x="0" y="25843"/>
                      <a:pt x="0" y="20496"/>
                    </a:cubicBezTo>
                    <a:cubicBezTo>
                      <a:pt x="0" y="14258"/>
                      <a:pt x="1771" y="9803"/>
                      <a:pt x="5314" y="5347"/>
                    </a:cubicBezTo>
                    <a:cubicBezTo>
                      <a:pt x="8856" y="1782"/>
                      <a:pt x="13284" y="0"/>
                      <a:pt x="18598" y="0"/>
                    </a:cubicBezTo>
                    <a:cubicBezTo>
                      <a:pt x="21255" y="0"/>
                      <a:pt x="23026" y="0"/>
                      <a:pt x="24798" y="891"/>
                    </a:cubicBezTo>
                    <a:cubicBezTo>
                      <a:pt x="26569" y="1782"/>
                      <a:pt x="28340" y="2673"/>
                      <a:pt x="30111" y="4456"/>
                    </a:cubicBezTo>
                    <a:lnTo>
                      <a:pt x="30111" y="178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30A1CE9-D3FD-C3BF-9669-1D0C4DBE68D2}"/>
                </a:ext>
              </a:extLst>
            </p:cNvPr>
            <p:cNvSpPr/>
            <p:nvPr/>
          </p:nvSpPr>
          <p:spPr>
            <a:xfrm>
              <a:off x="383479" y="533797"/>
              <a:ext cx="9741" cy="54360"/>
            </a:xfrm>
            <a:prstGeom prst="rect">
              <a:avLst/>
            </a:pr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0297B8F-4B5D-C6B8-C7E9-30D196E6ECD0}"/>
                </a:ext>
              </a:extLst>
            </p:cNvPr>
            <p:cNvSpPr/>
            <p:nvPr/>
          </p:nvSpPr>
          <p:spPr>
            <a:xfrm>
              <a:off x="406505" y="534688"/>
              <a:ext cx="20369" cy="53468"/>
            </a:xfrm>
            <a:custGeom>
              <a:avLst/>
              <a:gdLst>
                <a:gd name="csX0" fmla="*/ 4428 w 20369"/>
                <a:gd name="csY0" fmla="*/ 0 h 53468"/>
                <a:gd name="csX1" fmla="*/ 14170 w 20369"/>
                <a:gd name="csY1" fmla="*/ 0 h 53468"/>
                <a:gd name="csX2" fmla="*/ 14170 w 20369"/>
                <a:gd name="csY2" fmla="*/ 14258 h 53468"/>
                <a:gd name="csX3" fmla="*/ 20370 w 20369"/>
                <a:gd name="csY3" fmla="*/ 14258 h 53468"/>
                <a:gd name="csX4" fmla="*/ 20370 w 20369"/>
                <a:gd name="csY4" fmla="*/ 23170 h 53468"/>
                <a:gd name="csX5" fmla="*/ 14170 w 20369"/>
                <a:gd name="csY5" fmla="*/ 23170 h 53468"/>
                <a:gd name="csX6" fmla="*/ 14170 w 20369"/>
                <a:gd name="csY6" fmla="*/ 53469 h 53468"/>
                <a:gd name="csX7" fmla="*/ 4428 w 20369"/>
                <a:gd name="csY7" fmla="*/ 53469 h 53468"/>
                <a:gd name="csX8" fmla="*/ 4428 w 20369"/>
                <a:gd name="csY8" fmla="*/ 23170 h 53468"/>
                <a:gd name="csX9" fmla="*/ 0 w 20369"/>
                <a:gd name="csY9" fmla="*/ 23170 h 53468"/>
                <a:gd name="csX10" fmla="*/ 0 w 20369"/>
                <a:gd name="csY10" fmla="*/ 14258 h 53468"/>
                <a:gd name="csX11" fmla="*/ 4428 w 20369"/>
                <a:gd name="csY11" fmla="*/ 14258 h 534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0369" h="53468">
                  <a:moveTo>
                    <a:pt x="4428" y="0"/>
                  </a:moveTo>
                  <a:lnTo>
                    <a:pt x="14170" y="0"/>
                  </a:lnTo>
                  <a:lnTo>
                    <a:pt x="14170" y="14258"/>
                  </a:lnTo>
                  <a:lnTo>
                    <a:pt x="20370" y="14258"/>
                  </a:lnTo>
                  <a:lnTo>
                    <a:pt x="20370" y="23170"/>
                  </a:lnTo>
                  <a:lnTo>
                    <a:pt x="14170" y="23170"/>
                  </a:lnTo>
                  <a:lnTo>
                    <a:pt x="14170" y="53469"/>
                  </a:lnTo>
                  <a:lnTo>
                    <a:pt x="4428" y="53469"/>
                  </a:lnTo>
                  <a:lnTo>
                    <a:pt x="4428" y="23170"/>
                  </a:lnTo>
                  <a:lnTo>
                    <a:pt x="0" y="23170"/>
                  </a:lnTo>
                  <a:lnTo>
                    <a:pt x="0" y="14258"/>
                  </a:lnTo>
                  <a:lnTo>
                    <a:pt x="4428" y="14258"/>
                  </a:lnTo>
                  <a:close/>
                </a:path>
              </a:pathLst>
            </a:custGeom>
            <a:grpFill/>
            <a:ln w="8839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" name="Graphic 8">
              <a:extLst>
                <a:ext uri="{FF2B5EF4-FFF2-40B4-BE49-F238E27FC236}">
                  <a16:creationId xmlns:a16="http://schemas.microsoft.com/office/drawing/2014/main" id="{09009170-2568-23D1-0081-AE6B2F4213D4}"/>
                </a:ext>
              </a:extLst>
            </p:cNvPr>
            <p:cNvGrpSpPr/>
            <p:nvPr/>
          </p:nvGrpSpPr>
          <p:grpSpPr>
            <a:xfrm>
              <a:off x="439274" y="533797"/>
              <a:ext cx="215208" cy="55251"/>
              <a:chOff x="439274" y="533797"/>
              <a:chExt cx="215208" cy="55251"/>
            </a:xfrm>
            <a:grpFill/>
          </p:grpSpPr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C0054C89-4AB4-448F-19A0-F68917973B3E}"/>
                  </a:ext>
                </a:extLst>
              </p:cNvPr>
              <p:cNvSpPr/>
              <p:nvPr/>
            </p:nvSpPr>
            <p:spPr>
              <a:xfrm>
                <a:off x="439274" y="533797"/>
                <a:ext cx="34539" cy="54359"/>
              </a:xfrm>
              <a:custGeom>
                <a:avLst/>
                <a:gdLst>
                  <a:gd name="csX0" fmla="*/ 0 w 34539"/>
                  <a:gd name="csY0" fmla="*/ 0 h 54359"/>
                  <a:gd name="csX1" fmla="*/ 9742 w 34539"/>
                  <a:gd name="csY1" fmla="*/ 0 h 54359"/>
                  <a:gd name="csX2" fmla="*/ 9742 w 34539"/>
                  <a:gd name="csY2" fmla="*/ 18714 h 54359"/>
                  <a:gd name="csX3" fmla="*/ 15056 w 34539"/>
                  <a:gd name="csY3" fmla="*/ 15149 h 54359"/>
                  <a:gd name="csX4" fmla="*/ 21255 w 34539"/>
                  <a:gd name="csY4" fmla="*/ 14258 h 54359"/>
                  <a:gd name="csX5" fmla="*/ 30997 w 34539"/>
                  <a:gd name="csY5" fmla="*/ 17823 h 54359"/>
                  <a:gd name="csX6" fmla="*/ 34540 w 34539"/>
                  <a:gd name="csY6" fmla="*/ 27626 h 54359"/>
                  <a:gd name="csX7" fmla="*/ 34540 w 34539"/>
                  <a:gd name="csY7" fmla="*/ 54360 h 54359"/>
                  <a:gd name="csX8" fmla="*/ 24798 w 34539"/>
                  <a:gd name="csY8" fmla="*/ 54360 h 54359"/>
                  <a:gd name="csX9" fmla="*/ 24798 w 34539"/>
                  <a:gd name="csY9" fmla="*/ 37428 h 54359"/>
                  <a:gd name="csX10" fmla="*/ 23912 w 34539"/>
                  <a:gd name="csY10" fmla="*/ 28517 h 54359"/>
                  <a:gd name="csX11" fmla="*/ 22141 w 34539"/>
                  <a:gd name="csY11" fmla="*/ 24952 h 54359"/>
                  <a:gd name="csX12" fmla="*/ 18598 w 34539"/>
                  <a:gd name="csY12" fmla="*/ 24061 h 54359"/>
                  <a:gd name="csX13" fmla="*/ 13284 w 34539"/>
                  <a:gd name="csY13" fmla="*/ 25843 h 54359"/>
                  <a:gd name="csX14" fmla="*/ 10628 w 34539"/>
                  <a:gd name="csY14" fmla="*/ 31190 h 54359"/>
                  <a:gd name="csX15" fmla="*/ 10628 w 34539"/>
                  <a:gd name="csY15" fmla="*/ 39211 h 54359"/>
                  <a:gd name="csX16" fmla="*/ 10628 w 34539"/>
                  <a:gd name="csY16" fmla="*/ 54360 h 54359"/>
                  <a:gd name="csX17" fmla="*/ 886 w 34539"/>
                  <a:gd name="csY17" fmla="*/ 54360 h 54359"/>
                  <a:gd name="csX18" fmla="*/ 886 w 34539"/>
                  <a:gd name="csY18" fmla="*/ 0 h 543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34539" h="54359">
                    <a:moveTo>
                      <a:pt x="0" y="0"/>
                    </a:moveTo>
                    <a:lnTo>
                      <a:pt x="9742" y="0"/>
                    </a:lnTo>
                    <a:lnTo>
                      <a:pt x="9742" y="18714"/>
                    </a:lnTo>
                    <a:cubicBezTo>
                      <a:pt x="11513" y="16932"/>
                      <a:pt x="13284" y="16041"/>
                      <a:pt x="15056" y="15149"/>
                    </a:cubicBezTo>
                    <a:cubicBezTo>
                      <a:pt x="16827" y="14258"/>
                      <a:pt x="18598" y="14258"/>
                      <a:pt x="21255" y="14258"/>
                    </a:cubicBezTo>
                    <a:cubicBezTo>
                      <a:pt x="24798" y="14258"/>
                      <a:pt x="28340" y="15149"/>
                      <a:pt x="30997" y="17823"/>
                    </a:cubicBezTo>
                    <a:cubicBezTo>
                      <a:pt x="33654" y="20496"/>
                      <a:pt x="34540" y="23170"/>
                      <a:pt x="34540" y="27626"/>
                    </a:cubicBezTo>
                    <a:lnTo>
                      <a:pt x="34540" y="54360"/>
                    </a:lnTo>
                    <a:lnTo>
                      <a:pt x="24798" y="54360"/>
                    </a:lnTo>
                    <a:lnTo>
                      <a:pt x="24798" y="37428"/>
                    </a:lnTo>
                    <a:cubicBezTo>
                      <a:pt x="24798" y="32972"/>
                      <a:pt x="24798" y="29408"/>
                      <a:pt x="23912" y="28517"/>
                    </a:cubicBezTo>
                    <a:cubicBezTo>
                      <a:pt x="23026" y="27626"/>
                      <a:pt x="23026" y="25843"/>
                      <a:pt x="22141" y="24952"/>
                    </a:cubicBezTo>
                    <a:cubicBezTo>
                      <a:pt x="21255" y="24061"/>
                      <a:pt x="19484" y="24061"/>
                      <a:pt x="18598" y="24061"/>
                    </a:cubicBezTo>
                    <a:cubicBezTo>
                      <a:pt x="16827" y="24061"/>
                      <a:pt x="15056" y="24952"/>
                      <a:pt x="13284" y="25843"/>
                    </a:cubicBezTo>
                    <a:cubicBezTo>
                      <a:pt x="11513" y="26734"/>
                      <a:pt x="10628" y="28517"/>
                      <a:pt x="10628" y="31190"/>
                    </a:cubicBezTo>
                    <a:cubicBezTo>
                      <a:pt x="10628" y="32081"/>
                      <a:pt x="10628" y="34755"/>
                      <a:pt x="10628" y="39211"/>
                    </a:cubicBezTo>
                    <a:lnTo>
                      <a:pt x="10628" y="54360"/>
                    </a:lnTo>
                    <a:lnTo>
                      <a:pt x="886" y="54360"/>
                    </a:lnTo>
                    <a:lnTo>
                      <a:pt x="886" y="0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17">
                <a:extLst>
                  <a:ext uri="{FF2B5EF4-FFF2-40B4-BE49-F238E27FC236}">
                    <a16:creationId xmlns:a16="http://schemas.microsoft.com/office/drawing/2014/main" id="{F022FA31-345E-D771-D0D9-D02FB3E3D3E0}"/>
                  </a:ext>
                </a:extLst>
              </p:cNvPr>
              <p:cNvSpPr/>
              <p:nvPr/>
            </p:nvSpPr>
            <p:spPr>
              <a:xfrm>
                <a:off x="484441" y="548055"/>
                <a:ext cx="39853" cy="40992"/>
              </a:xfrm>
              <a:custGeom>
                <a:avLst/>
                <a:gdLst>
                  <a:gd name="csX0" fmla="*/ 39853 w 39853"/>
                  <a:gd name="csY0" fmla="*/ 8911 h 40992"/>
                  <a:gd name="csX1" fmla="*/ 31883 w 39853"/>
                  <a:gd name="csY1" fmla="*/ 13367 h 40992"/>
                  <a:gd name="csX2" fmla="*/ 27455 w 39853"/>
                  <a:gd name="csY2" fmla="*/ 9803 h 40992"/>
                  <a:gd name="csX3" fmla="*/ 22141 w 39853"/>
                  <a:gd name="csY3" fmla="*/ 8911 h 40992"/>
                  <a:gd name="csX4" fmla="*/ 13284 w 39853"/>
                  <a:gd name="csY4" fmla="*/ 12476 h 40992"/>
                  <a:gd name="csX5" fmla="*/ 9742 w 39853"/>
                  <a:gd name="csY5" fmla="*/ 20496 h 40992"/>
                  <a:gd name="csX6" fmla="*/ 13284 w 39853"/>
                  <a:gd name="csY6" fmla="*/ 28517 h 40992"/>
                  <a:gd name="csX7" fmla="*/ 22141 w 39853"/>
                  <a:gd name="csY7" fmla="*/ 32081 h 40992"/>
                  <a:gd name="csX8" fmla="*/ 31883 w 39853"/>
                  <a:gd name="csY8" fmla="*/ 27626 h 40992"/>
                  <a:gd name="csX9" fmla="*/ 39853 w 39853"/>
                  <a:gd name="csY9" fmla="*/ 32972 h 40992"/>
                  <a:gd name="csX10" fmla="*/ 22141 w 39853"/>
                  <a:gd name="csY10" fmla="*/ 40993 h 40992"/>
                  <a:gd name="csX11" fmla="*/ 6199 w 39853"/>
                  <a:gd name="csY11" fmla="*/ 34755 h 40992"/>
                  <a:gd name="csX12" fmla="*/ 0 w 39853"/>
                  <a:gd name="csY12" fmla="*/ 20496 h 40992"/>
                  <a:gd name="csX13" fmla="*/ 2657 w 39853"/>
                  <a:gd name="csY13" fmla="*/ 9803 h 40992"/>
                  <a:gd name="csX14" fmla="*/ 10628 w 39853"/>
                  <a:gd name="csY14" fmla="*/ 2673 h 40992"/>
                  <a:gd name="csX15" fmla="*/ 22141 w 39853"/>
                  <a:gd name="csY15" fmla="*/ 0 h 40992"/>
                  <a:gd name="csX16" fmla="*/ 32768 w 39853"/>
                  <a:gd name="csY16" fmla="*/ 2673 h 40992"/>
                  <a:gd name="csX17" fmla="*/ 39853 w 39853"/>
                  <a:gd name="csY17" fmla="*/ 8911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39853" h="40992">
                    <a:moveTo>
                      <a:pt x="39853" y="8911"/>
                    </a:moveTo>
                    <a:lnTo>
                      <a:pt x="31883" y="13367"/>
                    </a:lnTo>
                    <a:cubicBezTo>
                      <a:pt x="30111" y="11585"/>
                      <a:pt x="29226" y="10694"/>
                      <a:pt x="27455" y="9803"/>
                    </a:cubicBezTo>
                    <a:cubicBezTo>
                      <a:pt x="25683" y="8911"/>
                      <a:pt x="23912" y="8911"/>
                      <a:pt x="22141" y="8911"/>
                    </a:cubicBezTo>
                    <a:cubicBezTo>
                      <a:pt x="18598" y="8911"/>
                      <a:pt x="15941" y="9803"/>
                      <a:pt x="13284" y="12476"/>
                    </a:cubicBezTo>
                    <a:cubicBezTo>
                      <a:pt x="10628" y="14258"/>
                      <a:pt x="9742" y="17823"/>
                      <a:pt x="9742" y="20496"/>
                    </a:cubicBezTo>
                    <a:cubicBezTo>
                      <a:pt x="9742" y="24061"/>
                      <a:pt x="10628" y="26734"/>
                      <a:pt x="13284" y="28517"/>
                    </a:cubicBezTo>
                    <a:cubicBezTo>
                      <a:pt x="15056" y="30299"/>
                      <a:pt x="18598" y="32081"/>
                      <a:pt x="22141" y="32081"/>
                    </a:cubicBezTo>
                    <a:cubicBezTo>
                      <a:pt x="26569" y="32081"/>
                      <a:pt x="30111" y="30299"/>
                      <a:pt x="31883" y="27626"/>
                    </a:cubicBezTo>
                    <a:lnTo>
                      <a:pt x="39853" y="32972"/>
                    </a:lnTo>
                    <a:cubicBezTo>
                      <a:pt x="35425" y="38319"/>
                      <a:pt x="30111" y="40993"/>
                      <a:pt x="22141" y="40993"/>
                    </a:cubicBezTo>
                    <a:cubicBezTo>
                      <a:pt x="15056" y="40993"/>
                      <a:pt x="9742" y="39211"/>
                      <a:pt x="6199" y="34755"/>
                    </a:cubicBezTo>
                    <a:cubicBezTo>
                      <a:pt x="2657" y="30299"/>
                      <a:pt x="0" y="25843"/>
                      <a:pt x="0" y="20496"/>
                    </a:cubicBezTo>
                    <a:cubicBezTo>
                      <a:pt x="0" y="16932"/>
                      <a:pt x="886" y="13367"/>
                      <a:pt x="2657" y="9803"/>
                    </a:cubicBezTo>
                    <a:cubicBezTo>
                      <a:pt x="4428" y="6238"/>
                      <a:pt x="7085" y="4456"/>
                      <a:pt x="10628" y="2673"/>
                    </a:cubicBezTo>
                    <a:cubicBezTo>
                      <a:pt x="14170" y="891"/>
                      <a:pt x="17713" y="0"/>
                      <a:pt x="22141" y="0"/>
                    </a:cubicBezTo>
                    <a:cubicBezTo>
                      <a:pt x="25683" y="0"/>
                      <a:pt x="29226" y="891"/>
                      <a:pt x="32768" y="2673"/>
                    </a:cubicBezTo>
                    <a:cubicBezTo>
                      <a:pt x="35425" y="3565"/>
                      <a:pt x="38082" y="6238"/>
                      <a:pt x="39853" y="8911"/>
                    </a:cubicBezTo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18">
                <a:extLst>
                  <a:ext uri="{FF2B5EF4-FFF2-40B4-BE49-F238E27FC236}">
                    <a16:creationId xmlns:a16="http://schemas.microsoft.com/office/drawing/2014/main" id="{C13BD2A2-0F7A-4456-E493-69B5D5AB2FFA}"/>
                  </a:ext>
                </a:extLst>
              </p:cNvPr>
              <p:cNvSpPr/>
              <p:nvPr/>
            </p:nvSpPr>
            <p:spPr>
              <a:xfrm>
                <a:off x="532265" y="547164"/>
                <a:ext cx="39853" cy="40992"/>
              </a:xfrm>
              <a:custGeom>
                <a:avLst/>
                <a:gdLst>
                  <a:gd name="csX0" fmla="*/ 20370 w 39853"/>
                  <a:gd name="csY0" fmla="*/ 9803 h 40992"/>
                  <a:gd name="csX1" fmla="*/ 13284 w 39853"/>
                  <a:gd name="csY1" fmla="*/ 13367 h 40992"/>
                  <a:gd name="csX2" fmla="*/ 10628 w 39853"/>
                  <a:gd name="csY2" fmla="*/ 21388 h 40992"/>
                  <a:gd name="csX3" fmla="*/ 13284 w 39853"/>
                  <a:gd name="csY3" fmla="*/ 29408 h 40992"/>
                  <a:gd name="csX4" fmla="*/ 20370 w 39853"/>
                  <a:gd name="csY4" fmla="*/ 32972 h 40992"/>
                  <a:gd name="csX5" fmla="*/ 28340 w 39853"/>
                  <a:gd name="csY5" fmla="*/ 29408 h 40992"/>
                  <a:gd name="csX6" fmla="*/ 30997 w 39853"/>
                  <a:gd name="csY6" fmla="*/ 21388 h 40992"/>
                  <a:gd name="csX7" fmla="*/ 28340 w 39853"/>
                  <a:gd name="csY7" fmla="*/ 13367 h 40992"/>
                  <a:gd name="csX8" fmla="*/ 20370 w 39853"/>
                  <a:gd name="csY8" fmla="*/ 9803 h 40992"/>
                  <a:gd name="csX9" fmla="*/ 30111 w 39853"/>
                  <a:gd name="csY9" fmla="*/ 1782 h 40992"/>
                  <a:gd name="csX10" fmla="*/ 39853 w 39853"/>
                  <a:gd name="csY10" fmla="*/ 1782 h 40992"/>
                  <a:gd name="csX11" fmla="*/ 39853 w 39853"/>
                  <a:gd name="csY11" fmla="*/ 40993 h 40992"/>
                  <a:gd name="csX12" fmla="*/ 30111 w 39853"/>
                  <a:gd name="csY12" fmla="*/ 40993 h 40992"/>
                  <a:gd name="csX13" fmla="*/ 30111 w 39853"/>
                  <a:gd name="csY13" fmla="*/ 36537 h 40992"/>
                  <a:gd name="csX14" fmla="*/ 24798 w 39853"/>
                  <a:gd name="csY14" fmla="*/ 40102 h 40992"/>
                  <a:gd name="csX15" fmla="*/ 18598 w 39853"/>
                  <a:gd name="csY15" fmla="*/ 40993 h 40992"/>
                  <a:gd name="csX16" fmla="*/ 5314 w 39853"/>
                  <a:gd name="csY16" fmla="*/ 34755 h 40992"/>
                  <a:gd name="csX17" fmla="*/ 0 w 39853"/>
                  <a:gd name="csY17" fmla="*/ 20496 h 40992"/>
                  <a:gd name="csX18" fmla="*/ 5314 w 39853"/>
                  <a:gd name="csY18" fmla="*/ 5347 h 40992"/>
                  <a:gd name="csX19" fmla="*/ 18598 w 39853"/>
                  <a:gd name="csY19" fmla="*/ 0 h 40992"/>
                  <a:gd name="csX20" fmla="*/ 24798 w 39853"/>
                  <a:gd name="csY20" fmla="*/ 891 h 40992"/>
                  <a:gd name="csX21" fmla="*/ 30111 w 39853"/>
                  <a:gd name="csY21" fmla="*/ 4456 h 40992"/>
                  <a:gd name="csX22" fmla="*/ 30111 w 39853"/>
                  <a:gd name="csY22" fmla="*/ 1782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39853" h="40992">
                    <a:moveTo>
                      <a:pt x="20370" y="9803"/>
                    </a:moveTo>
                    <a:cubicBezTo>
                      <a:pt x="17713" y="9803"/>
                      <a:pt x="15056" y="10694"/>
                      <a:pt x="13284" y="13367"/>
                    </a:cubicBezTo>
                    <a:cubicBezTo>
                      <a:pt x="11513" y="15149"/>
                      <a:pt x="10628" y="18714"/>
                      <a:pt x="10628" y="21388"/>
                    </a:cubicBezTo>
                    <a:cubicBezTo>
                      <a:pt x="10628" y="24952"/>
                      <a:pt x="11513" y="27626"/>
                      <a:pt x="13284" y="29408"/>
                    </a:cubicBezTo>
                    <a:cubicBezTo>
                      <a:pt x="15056" y="31190"/>
                      <a:pt x="17713" y="32972"/>
                      <a:pt x="20370" y="32972"/>
                    </a:cubicBezTo>
                    <a:cubicBezTo>
                      <a:pt x="23026" y="32972"/>
                      <a:pt x="25683" y="32081"/>
                      <a:pt x="28340" y="29408"/>
                    </a:cubicBezTo>
                    <a:cubicBezTo>
                      <a:pt x="30111" y="27626"/>
                      <a:pt x="30997" y="24061"/>
                      <a:pt x="30997" y="21388"/>
                    </a:cubicBezTo>
                    <a:cubicBezTo>
                      <a:pt x="30997" y="17823"/>
                      <a:pt x="30111" y="15149"/>
                      <a:pt x="28340" y="13367"/>
                    </a:cubicBezTo>
                    <a:cubicBezTo>
                      <a:pt x="26569" y="11585"/>
                      <a:pt x="23026" y="9803"/>
                      <a:pt x="20370" y="9803"/>
                    </a:cubicBezTo>
                    <a:moveTo>
                      <a:pt x="30111" y="1782"/>
                    </a:moveTo>
                    <a:lnTo>
                      <a:pt x="39853" y="1782"/>
                    </a:lnTo>
                    <a:lnTo>
                      <a:pt x="39853" y="40993"/>
                    </a:lnTo>
                    <a:lnTo>
                      <a:pt x="30111" y="40993"/>
                    </a:lnTo>
                    <a:lnTo>
                      <a:pt x="30111" y="36537"/>
                    </a:lnTo>
                    <a:cubicBezTo>
                      <a:pt x="28340" y="38319"/>
                      <a:pt x="26569" y="39211"/>
                      <a:pt x="24798" y="40102"/>
                    </a:cubicBezTo>
                    <a:cubicBezTo>
                      <a:pt x="23026" y="40993"/>
                      <a:pt x="21255" y="40993"/>
                      <a:pt x="18598" y="40993"/>
                    </a:cubicBezTo>
                    <a:cubicBezTo>
                      <a:pt x="13284" y="40993"/>
                      <a:pt x="8856" y="39211"/>
                      <a:pt x="5314" y="34755"/>
                    </a:cubicBezTo>
                    <a:cubicBezTo>
                      <a:pt x="1771" y="31190"/>
                      <a:pt x="0" y="25843"/>
                      <a:pt x="0" y="20496"/>
                    </a:cubicBezTo>
                    <a:cubicBezTo>
                      <a:pt x="0" y="14258"/>
                      <a:pt x="1771" y="9803"/>
                      <a:pt x="5314" y="5347"/>
                    </a:cubicBezTo>
                    <a:cubicBezTo>
                      <a:pt x="8856" y="1782"/>
                      <a:pt x="13284" y="0"/>
                      <a:pt x="18598" y="0"/>
                    </a:cubicBezTo>
                    <a:cubicBezTo>
                      <a:pt x="21255" y="0"/>
                      <a:pt x="23026" y="0"/>
                      <a:pt x="24798" y="891"/>
                    </a:cubicBezTo>
                    <a:cubicBezTo>
                      <a:pt x="26569" y="1782"/>
                      <a:pt x="28340" y="2673"/>
                      <a:pt x="30111" y="4456"/>
                    </a:cubicBezTo>
                    <a:lnTo>
                      <a:pt x="30111" y="178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047A8EAF-68DD-1151-2FE4-7F36544AEC31}"/>
                  </a:ext>
                </a:extLst>
              </p:cNvPr>
              <p:cNvSpPr/>
              <p:nvPr/>
            </p:nvSpPr>
            <p:spPr>
              <a:xfrm>
                <a:off x="586288" y="547164"/>
                <a:ext cx="20369" cy="40992"/>
              </a:xfrm>
              <a:custGeom>
                <a:avLst/>
                <a:gdLst>
                  <a:gd name="csX0" fmla="*/ 0 w 20369"/>
                  <a:gd name="csY0" fmla="*/ 1782 h 40992"/>
                  <a:gd name="csX1" fmla="*/ 7971 w 20369"/>
                  <a:gd name="csY1" fmla="*/ 1782 h 40992"/>
                  <a:gd name="csX2" fmla="*/ 7971 w 20369"/>
                  <a:gd name="csY2" fmla="*/ 6238 h 40992"/>
                  <a:gd name="csX3" fmla="*/ 11513 w 20369"/>
                  <a:gd name="csY3" fmla="*/ 1782 h 40992"/>
                  <a:gd name="csX4" fmla="*/ 16827 w 20369"/>
                  <a:gd name="csY4" fmla="*/ 0 h 40992"/>
                  <a:gd name="csX5" fmla="*/ 20370 w 20369"/>
                  <a:gd name="csY5" fmla="*/ 891 h 40992"/>
                  <a:gd name="csX6" fmla="*/ 17713 w 20369"/>
                  <a:gd name="csY6" fmla="*/ 8911 h 40992"/>
                  <a:gd name="csX7" fmla="*/ 15056 w 20369"/>
                  <a:gd name="csY7" fmla="*/ 8020 h 40992"/>
                  <a:gd name="csX8" fmla="*/ 11513 w 20369"/>
                  <a:gd name="csY8" fmla="*/ 10694 h 40992"/>
                  <a:gd name="csX9" fmla="*/ 9742 w 20369"/>
                  <a:gd name="csY9" fmla="*/ 21388 h 40992"/>
                  <a:gd name="csX10" fmla="*/ 9742 w 20369"/>
                  <a:gd name="csY10" fmla="*/ 23170 h 40992"/>
                  <a:gd name="csX11" fmla="*/ 9742 w 20369"/>
                  <a:gd name="csY11" fmla="*/ 40993 h 40992"/>
                  <a:gd name="csX12" fmla="*/ 0 w 20369"/>
                  <a:gd name="csY12" fmla="*/ 40993 h 40992"/>
                  <a:gd name="csX13" fmla="*/ 0 w 20369"/>
                  <a:gd name="csY13" fmla="*/ 1782 h 409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0369" h="40992">
                    <a:moveTo>
                      <a:pt x="0" y="1782"/>
                    </a:moveTo>
                    <a:lnTo>
                      <a:pt x="7971" y="1782"/>
                    </a:lnTo>
                    <a:lnTo>
                      <a:pt x="7971" y="6238"/>
                    </a:lnTo>
                    <a:cubicBezTo>
                      <a:pt x="8856" y="4456"/>
                      <a:pt x="9742" y="2673"/>
                      <a:pt x="11513" y="1782"/>
                    </a:cubicBezTo>
                    <a:cubicBezTo>
                      <a:pt x="13284" y="891"/>
                      <a:pt x="15056" y="0"/>
                      <a:pt x="16827" y="0"/>
                    </a:cubicBezTo>
                    <a:cubicBezTo>
                      <a:pt x="17713" y="0"/>
                      <a:pt x="19484" y="0"/>
                      <a:pt x="20370" y="891"/>
                    </a:cubicBezTo>
                    <a:lnTo>
                      <a:pt x="17713" y="8911"/>
                    </a:lnTo>
                    <a:cubicBezTo>
                      <a:pt x="16827" y="8020"/>
                      <a:pt x="15941" y="8020"/>
                      <a:pt x="15056" y="8020"/>
                    </a:cubicBezTo>
                    <a:cubicBezTo>
                      <a:pt x="13284" y="8020"/>
                      <a:pt x="12399" y="8911"/>
                      <a:pt x="11513" y="10694"/>
                    </a:cubicBezTo>
                    <a:cubicBezTo>
                      <a:pt x="10628" y="12476"/>
                      <a:pt x="9742" y="16041"/>
                      <a:pt x="9742" y="21388"/>
                    </a:cubicBezTo>
                    <a:lnTo>
                      <a:pt x="9742" y="23170"/>
                    </a:lnTo>
                    <a:lnTo>
                      <a:pt x="9742" y="40993"/>
                    </a:lnTo>
                    <a:lnTo>
                      <a:pt x="0" y="40993"/>
                    </a:lnTo>
                    <a:lnTo>
                      <a:pt x="0" y="178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06837E13-1148-746F-597F-604FC22D8042}"/>
                  </a:ext>
                </a:extLst>
              </p:cNvPr>
              <p:cNvSpPr/>
              <p:nvPr/>
            </p:nvSpPr>
            <p:spPr>
              <a:xfrm>
                <a:off x="614629" y="546273"/>
                <a:ext cx="39853" cy="41883"/>
              </a:xfrm>
              <a:custGeom>
                <a:avLst/>
                <a:gdLst>
                  <a:gd name="csX0" fmla="*/ 30111 w 39853"/>
                  <a:gd name="csY0" fmla="*/ 17823 h 41883"/>
                  <a:gd name="csX1" fmla="*/ 26569 w 39853"/>
                  <a:gd name="csY1" fmla="*/ 12476 h 41883"/>
                  <a:gd name="csX2" fmla="*/ 20369 w 39853"/>
                  <a:gd name="csY2" fmla="*/ 10694 h 41883"/>
                  <a:gd name="csX3" fmla="*/ 13284 w 39853"/>
                  <a:gd name="csY3" fmla="*/ 13367 h 41883"/>
                  <a:gd name="csX4" fmla="*/ 9742 w 39853"/>
                  <a:gd name="csY4" fmla="*/ 18714 h 41883"/>
                  <a:gd name="csX5" fmla="*/ 30111 w 39853"/>
                  <a:gd name="csY5" fmla="*/ 18714 h 41883"/>
                  <a:gd name="csX6" fmla="*/ 39853 w 39853"/>
                  <a:gd name="csY6" fmla="*/ 24952 h 41883"/>
                  <a:gd name="csX7" fmla="*/ 8856 w 39853"/>
                  <a:gd name="csY7" fmla="*/ 24952 h 41883"/>
                  <a:gd name="csX8" fmla="*/ 12399 w 39853"/>
                  <a:gd name="csY8" fmla="*/ 31190 h 41883"/>
                  <a:gd name="csX9" fmla="*/ 19484 w 39853"/>
                  <a:gd name="csY9" fmla="*/ 33864 h 41883"/>
                  <a:gd name="csX10" fmla="*/ 29226 w 39853"/>
                  <a:gd name="csY10" fmla="*/ 30299 h 41883"/>
                  <a:gd name="csX11" fmla="*/ 37196 w 39853"/>
                  <a:gd name="csY11" fmla="*/ 33864 h 41883"/>
                  <a:gd name="csX12" fmla="*/ 30111 w 39853"/>
                  <a:gd name="csY12" fmla="*/ 40102 h 41883"/>
                  <a:gd name="csX13" fmla="*/ 20369 w 39853"/>
                  <a:gd name="csY13" fmla="*/ 41884 h 41883"/>
                  <a:gd name="csX14" fmla="*/ 5314 w 39853"/>
                  <a:gd name="csY14" fmla="*/ 35646 h 41883"/>
                  <a:gd name="csX15" fmla="*/ 0 w 39853"/>
                  <a:gd name="csY15" fmla="*/ 21388 h 41883"/>
                  <a:gd name="csX16" fmla="*/ 5314 w 39853"/>
                  <a:gd name="csY16" fmla="*/ 6238 h 41883"/>
                  <a:gd name="csX17" fmla="*/ 19484 w 39853"/>
                  <a:gd name="csY17" fmla="*/ 0 h 41883"/>
                  <a:gd name="csX18" fmla="*/ 34540 w 39853"/>
                  <a:gd name="csY18" fmla="*/ 6238 h 41883"/>
                  <a:gd name="csX19" fmla="*/ 39853 w 39853"/>
                  <a:gd name="csY19" fmla="*/ 21388 h 41883"/>
                  <a:gd name="csX20" fmla="*/ 39853 w 39853"/>
                  <a:gd name="csY20" fmla="*/ 24952 h 418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9853" h="41883">
                    <a:moveTo>
                      <a:pt x="30111" y="17823"/>
                    </a:moveTo>
                    <a:cubicBezTo>
                      <a:pt x="29226" y="16041"/>
                      <a:pt x="28340" y="14258"/>
                      <a:pt x="26569" y="12476"/>
                    </a:cubicBezTo>
                    <a:cubicBezTo>
                      <a:pt x="24798" y="10694"/>
                      <a:pt x="22141" y="10694"/>
                      <a:pt x="20369" y="10694"/>
                    </a:cubicBezTo>
                    <a:cubicBezTo>
                      <a:pt x="17713" y="10694"/>
                      <a:pt x="15056" y="11585"/>
                      <a:pt x="13284" y="13367"/>
                    </a:cubicBezTo>
                    <a:cubicBezTo>
                      <a:pt x="12399" y="14258"/>
                      <a:pt x="10628" y="16041"/>
                      <a:pt x="9742" y="18714"/>
                    </a:cubicBezTo>
                    <a:lnTo>
                      <a:pt x="30111" y="18714"/>
                    </a:lnTo>
                    <a:close/>
                    <a:moveTo>
                      <a:pt x="39853" y="24952"/>
                    </a:moveTo>
                    <a:lnTo>
                      <a:pt x="8856" y="24952"/>
                    </a:lnTo>
                    <a:cubicBezTo>
                      <a:pt x="8856" y="27626"/>
                      <a:pt x="10628" y="30299"/>
                      <a:pt x="12399" y="31190"/>
                    </a:cubicBezTo>
                    <a:cubicBezTo>
                      <a:pt x="14170" y="32972"/>
                      <a:pt x="16827" y="33864"/>
                      <a:pt x="19484" y="33864"/>
                    </a:cubicBezTo>
                    <a:cubicBezTo>
                      <a:pt x="23026" y="33864"/>
                      <a:pt x="26569" y="32972"/>
                      <a:pt x="29226" y="30299"/>
                    </a:cubicBezTo>
                    <a:lnTo>
                      <a:pt x="37196" y="33864"/>
                    </a:lnTo>
                    <a:cubicBezTo>
                      <a:pt x="35425" y="36537"/>
                      <a:pt x="32768" y="39210"/>
                      <a:pt x="30111" y="40102"/>
                    </a:cubicBezTo>
                    <a:cubicBezTo>
                      <a:pt x="27455" y="41884"/>
                      <a:pt x="23912" y="41884"/>
                      <a:pt x="20369" y="41884"/>
                    </a:cubicBezTo>
                    <a:cubicBezTo>
                      <a:pt x="14170" y="41884"/>
                      <a:pt x="9742" y="40102"/>
                      <a:pt x="5314" y="35646"/>
                    </a:cubicBezTo>
                    <a:cubicBezTo>
                      <a:pt x="1771" y="32081"/>
                      <a:pt x="0" y="26734"/>
                      <a:pt x="0" y="21388"/>
                    </a:cubicBezTo>
                    <a:cubicBezTo>
                      <a:pt x="0" y="15150"/>
                      <a:pt x="1771" y="10694"/>
                      <a:pt x="5314" y="6238"/>
                    </a:cubicBezTo>
                    <a:cubicBezTo>
                      <a:pt x="8856" y="2673"/>
                      <a:pt x="14170" y="0"/>
                      <a:pt x="19484" y="0"/>
                    </a:cubicBezTo>
                    <a:cubicBezTo>
                      <a:pt x="25683" y="0"/>
                      <a:pt x="30997" y="1782"/>
                      <a:pt x="34540" y="6238"/>
                    </a:cubicBezTo>
                    <a:cubicBezTo>
                      <a:pt x="38082" y="9803"/>
                      <a:pt x="39853" y="15150"/>
                      <a:pt x="39853" y="21388"/>
                    </a:cubicBezTo>
                    <a:lnTo>
                      <a:pt x="39853" y="24952"/>
                    </a:lnTo>
                    <a:close/>
                  </a:path>
                </a:pathLst>
              </a:custGeom>
              <a:grpFill/>
              <a:ln w="88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94077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 1">
    <p:bg>
      <p:bgPr>
        <a:solidFill>
          <a:schemeClr val="accent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his arms raised in the air&#10;&#10;AI-generated content may be incorrect.">
            <a:extLst>
              <a:ext uri="{FF2B5EF4-FFF2-40B4-BE49-F238E27FC236}">
                <a16:creationId xmlns:a16="http://schemas.microsoft.com/office/drawing/2014/main" id="{627E33D2-E114-A02F-8C18-556ACC8DD8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0" t="29208" r="40355" b="2920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C7892F50-352B-E013-B2F7-8FF598FD711A}"/>
              </a:ext>
            </a:extLst>
          </p:cNvPr>
          <p:cNvPicPr>
            <a:picLocks noChangeAspect="1"/>
          </p:cNvPicPr>
          <p:nvPr userDrawn="1"/>
        </p:nvPicPr>
        <p:blipFill>
          <a:blip/>
          <a:stretch>
            <a:fillRect/>
          </a:stretch>
        </p:blipFill>
        <p:spPr>
          <a:xfrm>
            <a:off x="379828" y="2421433"/>
            <a:ext cx="7484011" cy="1926699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491CF53D-0398-1114-A993-7D794C0FA2D4}"/>
              </a:ext>
            </a:extLst>
          </p:cNvPr>
          <p:cNvSpPr/>
          <p:nvPr userDrawn="1"/>
        </p:nvSpPr>
        <p:spPr>
          <a:xfrm>
            <a:off x="1481932" y="4348925"/>
            <a:ext cx="5899528" cy="581585"/>
          </a:xfrm>
          <a:custGeom>
            <a:avLst/>
            <a:gdLst/>
            <a:ahLst/>
            <a:cxnLst/>
            <a:rect l="l" t="t" r="r" b="b"/>
            <a:pathLst>
              <a:path w="14460855" h="1425575">
                <a:moveTo>
                  <a:pt x="14460674" y="0"/>
                </a:moveTo>
                <a:lnTo>
                  <a:pt x="518784" y="0"/>
                </a:lnTo>
                <a:lnTo>
                  <a:pt x="0" y="1425349"/>
                </a:lnTo>
                <a:lnTo>
                  <a:pt x="13941889" y="1425349"/>
                </a:lnTo>
                <a:lnTo>
                  <a:pt x="14460674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923277" y="2656744"/>
            <a:ext cx="4280673" cy="1477838"/>
          </a:xfrm>
          <a:prstGeom prst="rect">
            <a:avLst/>
          </a:prstGeom>
          <a:noFill/>
        </p:spPr>
        <p:txBody>
          <a:bodyPr lIns="0" tIns="0" rIns="0" bIns="0" anchor="ctr" anchorCtr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4250" b="1" i="0" spc="0" baseline="0">
                <a:solidFill>
                  <a:schemeClr val="bg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E5BFDBE-1E51-05BA-C793-F13362FA6DD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0"/>
            <a:ext cx="1107039" cy="32616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3043AE-BFD2-417D-BD26-0E69EEE7F438}"/>
              </a:ext>
            </a:extLst>
          </p:cNvPr>
          <p:cNvSpPr>
            <a:spLocks noGrp="1"/>
          </p:cNvSpPr>
          <p:nvPr userDrawn="1">
            <p:ph type="body" sz="quarter" idx="11"/>
          </p:nvPr>
        </p:nvSpPr>
        <p:spPr>
          <a:xfrm>
            <a:off x="1944705" y="4510754"/>
            <a:ext cx="4259245" cy="257927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1400" b="1" spc="-4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6428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3F54C1-1A57-44C8-86D9-A61E13D045E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62549"/>
            <a:ext cx="11075988" cy="405356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spc="-50" baseline="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4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Top level, </a:t>
            </a:r>
            <a:r>
              <a:rPr lang="en-GB" err="1"/>
              <a:t>Raleway</a:t>
            </a:r>
            <a:r>
              <a:rPr lang="en-GB"/>
              <a:t> no bullet</a:t>
            </a:r>
          </a:p>
          <a:p>
            <a:pPr lvl="1">
              <a:buFont typeface="Helvetica" pitchFamily="2" charset="0"/>
              <a:buChar char="⁄"/>
            </a:pPr>
            <a:r>
              <a:rPr lang="en-GB"/>
              <a:t>Second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360000" lvl="2">
              <a:buSzPct val="100000"/>
              <a:buFont typeface="Helvetica" pitchFamily="2" charset="0"/>
              <a:buChar char="●"/>
            </a:pPr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540000" lvl="3">
              <a:buFont typeface="Helvetica" pitchFamily="2" charset="0"/>
              <a:buChar char="●"/>
            </a:pPr>
            <a:r>
              <a:rPr lang="en-GB" sz="1000"/>
              <a:t>Fourth level, </a:t>
            </a:r>
            <a:r>
              <a:rPr lang="en-GB" sz="1000" err="1"/>
              <a:t>Raleway</a:t>
            </a:r>
            <a:r>
              <a:rPr lang="en-GB" sz="1000"/>
              <a:t> bullet point</a:t>
            </a:r>
          </a:p>
          <a:p>
            <a:pPr lvl="3"/>
            <a:endParaRPr lang="en-GB"/>
          </a:p>
          <a:p>
            <a:pPr lvl="4"/>
            <a:r>
              <a:rPr lang="en-GB"/>
              <a:t>Sub heading, </a:t>
            </a:r>
            <a:r>
              <a:rPr lang="en-GB" err="1"/>
              <a:t>Raleway</a:t>
            </a:r>
            <a:r>
              <a:rPr lang="en-GB"/>
              <a:t> Bold</a:t>
            </a:r>
          </a:p>
          <a:p>
            <a:pPr lvl="5"/>
            <a:r>
              <a:rPr lang="en-GB"/>
              <a:t>Body copy </a:t>
            </a:r>
            <a:r>
              <a:rPr lang="en-GB" err="1"/>
              <a:t>Raleway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49F6394-059D-48A0-B628-F8AC4DC303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3ADF046-7EE5-B129-ACB1-30B13C49725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D5C08-B7D9-8071-7AE3-3936DA2B54E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1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One Column-no top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3F54C1-1A57-44C8-86D9-A61E13D045E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67080"/>
            <a:ext cx="11075988" cy="404903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spc="-50" baseline="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4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Top level, </a:t>
            </a:r>
            <a:r>
              <a:rPr lang="en-GB" err="1"/>
              <a:t>Raleway</a:t>
            </a:r>
            <a:r>
              <a:rPr lang="en-GB"/>
              <a:t> no bullet</a:t>
            </a:r>
          </a:p>
          <a:p>
            <a:pPr lvl="1">
              <a:buFont typeface="Helvetica" pitchFamily="2" charset="0"/>
              <a:buChar char="⁄"/>
            </a:pPr>
            <a:r>
              <a:rPr lang="en-GB"/>
              <a:t>Second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360000" lvl="2">
              <a:buSzPct val="100000"/>
              <a:buFont typeface="Helvetica" pitchFamily="2" charset="0"/>
              <a:buChar char="●"/>
            </a:pPr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540000" lvl="3">
              <a:buFont typeface="Helvetica" pitchFamily="2" charset="0"/>
              <a:buChar char="●"/>
            </a:pPr>
            <a:r>
              <a:rPr lang="en-GB" sz="1000"/>
              <a:t>Fourth level, </a:t>
            </a:r>
            <a:r>
              <a:rPr lang="en-GB" sz="1000" err="1"/>
              <a:t>Raleway</a:t>
            </a:r>
            <a:r>
              <a:rPr lang="en-GB" sz="1000"/>
              <a:t> bullet point</a:t>
            </a:r>
          </a:p>
          <a:p>
            <a:pPr lvl="3"/>
            <a:endParaRPr lang="en-GB"/>
          </a:p>
          <a:p>
            <a:pPr lvl="4"/>
            <a:r>
              <a:rPr lang="en-GB"/>
              <a:t>Sub heading, </a:t>
            </a:r>
            <a:r>
              <a:rPr lang="en-GB" err="1"/>
              <a:t>Raleway</a:t>
            </a:r>
            <a:r>
              <a:rPr lang="en-GB"/>
              <a:t> Bold</a:t>
            </a:r>
          </a:p>
          <a:p>
            <a:pPr lvl="5"/>
            <a:r>
              <a:rPr lang="en-GB"/>
              <a:t>Body copy </a:t>
            </a:r>
            <a:r>
              <a:rPr lang="en-GB" err="1"/>
              <a:t>Raleway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49F6394-059D-48A0-B628-F8AC4DC303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3ADF046-7EE5-B129-ACB1-30B13C49725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6DAAF7C-D893-C946-5566-0F8550383D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27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736EAA3-BAC6-8EE7-8C6C-3382F9E1C81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67380"/>
            <a:ext cx="5400675" cy="403941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475" y="2467380"/>
            <a:ext cx="5399905" cy="403941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807C8B8-5A07-4E08-B152-5B02A3BEBA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C31E0189-90F1-3016-745E-2C62AC0DBAA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F64AC96-A9E4-7D89-7505-6CE3C542E7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62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Two Columns-no top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736EAA3-BAC6-8EE7-8C6C-3382F9E1C81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70582"/>
            <a:ext cx="5400675" cy="40362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475" y="2470582"/>
            <a:ext cx="5399905" cy="403621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A807C8B8-5A07-4E08-B152-5B02A3BEBA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C31E0189-90F1-3016-745E-2C62AC0DBAA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0E7DB8-6A24-716F-95A4-BC2753BC94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530850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SLIDE HEADING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32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4495576" y="-1873"/>
            <a:ext cx="7696424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WHITE/RED</a:t>
            </a:r>
          </a:p>
        </p:txBody>
      </p:sp>
    </p:spTree>
    <p:extLst>
      <p:ext uri="{BB962C8B-B14F-4D97-AF65-F5344CB8AC3E}">
        <p14:creationId xmlns:p14="http://schemas.microsoft.com/office/powerpoint/2010/main" val="1632089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6863024" y="-1873"/>
            <a:ext cx="5328976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WHITE/BLUE</a:t>
            </a:r>
          </a:p>
        </p:txBody>
      </p:sp>
    </p:spTree>
    <p:extLst>
      <p:ext uri="{BB962C8B-B14F-4D97-AF65-F5344CB8AC3E}">
        <p14:creationId xmlns:p14="http://schemas.microsoft.com/office/powerpoint/2010/main" val="2487101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6028484" y="-1873"/>
            <a:ext cx="6163516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WHITE/BLUE</a:t>
            </a:r>
          </a:p>
        </p:txBody>
      </p:sp>
    </p:spTree>
    <p:extLst>
      <p:ext uri="{BB962C8B-B14F-4D97-AF65-F5344CB8AC3E}">
        <p14:creationId xmlns:p14="http://schemas.microsoft.com/office/powerpoint/2010/main" val="1629961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4495576" y="-1873"/>
            <a:ext cx="7696424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WHITE/GREY</a:t>
            </a:r>
          </a:p>
        </p:txBody>
      </p:sp>
    </p:spTree>
    <p:extLst>
      <p:ext uri="{BB962C8B-B14F-4D97-AF65-F5344CB8AC3E}">
        <p14:creationId xmlns:p14="http://schemas.microsoft.com/office/powerpoint/2010/main" val="1726437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Two Columns white/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EDA00BB-B700-973C-CA7B-7B05AB0DE2BE}"/>
              </a:ext>
            </a:extLst>
          </p:cNvPr>
          <p:cNvSpPr/>
          <p:nvPr userDrawn="1"/>
        </p:nvSpPr>
        <p:spPr>
          <a:xfrm>
            <a:off x="4495576" y="-1873"/>
            <a:ext cx="7696424" cy="6872936"/>
          </a:xfrm>
          <a:custGeom>
            <a:avLst/>
            <a:gdLst>
              <a:gd name="connsiteX0" fmla="*/ 2475411 w 7696424"/>
              <a:gd name="connsiteY0" fmla="*/ 0 h 6872936"/>
              <a:gd name="connsiteX1" fmla="*/ 7696424 w 7696424"/>
              <a:gd name="connsiteY1" fmla="*/ 0 h 6872936"/>
              <a:gd name="connsiteX2" fmla="*/ 7696424 w 7696424"/>
              <a:gd name="connsiteY2" fmla="*/ 6860369 h 6872936"/>
              <a:gd name="connsiteX3" fmla="*/ 0 w 7696424"/>
              <a:gd name="connsiteY3" fmla="*/ 6872936 h 6872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4" h="6872936">
                <a:moveTo>
                  <a:pt x="2475411" y="0"/>
                </a:moveTo>
                <a:lnTo>
                  <a:pt x="7696424" y="0"/>
                </a:lnTo>
                <a:lnTo>
                  <a:pt x="7696424" y="6860369"/>
                </a:lnTo>
                <a:lnTo>
                  <a:pt x="0" y="687293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6"/>
            <a:ext cx="504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3336"/>
            <a:ext cx="5400000" cy="40450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</a:t>
            </a:r>
            <a:br>
              <a:rPr lang="en-GB"/>
            </a:b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31197-3F19-5458-92AF-D24823E793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 – </a:t>
            </a:r>
            <a:br>
              <a:rPr lang="en-US"/>
            </a:br>
            <a:r>
              <a:rPr lang="en-US"/>
              <a:t>WHITE/GREY</a:t>
            </a:r>
          </a:p>
        </p:txBody>
      </p:sp>
    </p:spTree>
    <p:extLst>
      <p:ext uri="{BB962C8B-B14F-4D97-AF65-F5344CB8AC3E}">
        <p14:creationId xmlns:p14="http://schemas.microsoft.com/office/powerpoint/2010/main" val="231021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One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09C83B5-FBAE-EA22-0C6B-A4C400F005A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95576" y="-1873"/>
            <a:ext cx="7696425" cy="6859873"/>
          </a:xfrm>
          <a:custGeom>
            <a:avLst/>
            <a:gdLst>
              <a:gd name="connsiteX0" fmla="*/ 2470706 w 7696425"/>
              <a:gd name="connsiteY0" fmla="*/ 0 h 6859873"/>
              <a:gd name="connsiteX1" fmla="*/ 7696425 w 7696425"/>
              <a:gd name="connsiteY1" fmla="*/ 0 h 6859873"/>
              <a:gd name="connsiteX2" fmla="*/ 7696425 w 7696425"/>
              <a:gd name="connsiteY2" fmla="*/ 6859873 h 6859873"/>
              <a:gd name="connsiteX3" fmla="*/ 0 w 7696425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5" h="6859873">
                <a:moveTo>
                  <a:pt x="2470706" y="0"/>
                </a:moveTo>
                <a:lnTo>
                  <a:pt x="7696425" y="0"/>
                </a:lnTo>
                <a:lnTo>
                  <a:pt x="7696425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5"/>
            <a:ext cx="5040000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398B2-C4D9-8946-AFDB-7EC188F596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TEXT 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22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One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C0D0C6F-B674-766F-C28A-14FD1BD844C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495576" y="-1873"/>
            <a:ext cx="7696425" cy="6859873"/>
          </a:xfrm>
          <a:custGeom>
            <a:avLst/>
            <a:gdLst>
              <a:gd name="connsiteX0" fmla="*/ 2470706 w 7696425"/>
              <a:gd name="connsiteY0" fmla="*/ 0 h 6859873"/>
              <a:gd name="connsiteX1" fmla="*/ 7696425 w 7696425"/>
              <a:gd name="connsiteY1" fmla="*/ 0 h 6859873"/>
              <a:gd name="connsiteX2" fmla="*/ 7696425 w 7696425"/>
              <a:gd name="connsiteY2" fmla="*/ 6859873 h 6859873"/>
              <a:gd name="connsiteX3" fmla="*/ 0 w 7696425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96425" h="6859873">
                <a:moveTo>
                  <a:pt x="2470706" y="0"/>
                </a:moveTo>
                <a:lnTo>
                  <a:pt x="7696425" y="0"/>
                </a:lnTo>
                <a:lnTo>
                  <a:pt x="7696425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3335"/>
            <a:ext cx="5040000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</a:t>
            </a:r>
            <a:br>
              <a:rPr lang="en-GB"/>
            </a:br>
            <a:r>
              <a:rPr lang="en-GB"/>
              <a:t>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eritaprerior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85A7F-7B5E-9211-460F-E27F5B5EDB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5400675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TEXT 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76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Large heading One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D7CD5BA-7B9C-FA9B-5229-820BA318C03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73335"/>
            <a:ext cx="7582360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64D12A-4F7E-E477-8EA4-01BDBFE6EB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1402701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Large heading One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193A7A-9EFB-930E-E701-A33F2D90625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099" y="2473335"/>
            <a:ext cx="7701325" cy="412590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r>
              <a:rPr lang="en-GB"/>
              <a:t>Et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7E67B4-B350-DE5D-43DC-047D7484D7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28701035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Large heading Two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C4F7121-4D56-B471-F7F9-93F741F0C13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5249720-BB86-7BFD-C9F8-8A54A06863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6246D585-7A7A-88A9-94BF-BD3749DC50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395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269D1-FFD1-4DA3-46D6-17F7B47D5C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38620887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Large heading Two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3E9F434-7683-712F-B8BB-D0E5D360B95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91B7B79D-2A8A-29CE-45D1-62E1003DFB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ACF7F18B-B4A4-55D3-B27B-2EBE4B80C72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9395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E64FE4-72A8-755A-6143-F63D772A1F2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2302391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Light Large Intro Two Column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C5FE9DF-E6D9-B81C-DCBF-5F9DBD800BB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CFC1D2D-54DD-B467-51DC-E2B021320D6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D1E441B-CA4A-B2A5-1CFC-7EAB5DF449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4744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lvl="3"/>
            <a:endParaRPr lang="en-GB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6B109A7-519A-9B3B-28FD-00F7B5AA26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AA5123-7389-B1E2-45A9-8993589EC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</a:t>
            </a:r>
          </a:p>
          <a:p>
            <a:pPr lvl="0"/>
            <a:r>
              <a:rPr lang="en-US"/>
              <a:t>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673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- Dark Large Intro Two Column w/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819E521-F606-2777-1E2E-285731C1B5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816194" y="-1873"/>
            <a:ext cx="4375806" cy="6859873"/>
          </a:xfrm>
          <a:custGeom>
            <a:avLst/>
            <a:gdLst>
              <a:gd name="connsiteX0" fmla="*/ 2470706 w 4375806"/>
              <a:gd name="connsiteY0" fmla="*/ 0 h 6859873"/>
              <a:gd name="connsiteX1" fmla="*/ 4375806 w 4375806"/>
              <a:gd name="connsiteY1" fmla="*/ 0 h 6859873"/>
              <a:gd name="connsiteX2" fmla="*/ 4375806 w 4375806"/>
              <a:gd name="connsiteY2" fmla="*/ 6859873 h 6859873"/>
              <a:gd name="connsiteX3" fmla="*/ 0 w 4375806"/>
              <a:gd name="connsiteY3" fmla="*/ 6859873 h 6859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75806" h="6859873">
                <a:moveTo>
                  <a:pt x="2470706" y="0"/>
                </a:moveTo>
                <a:lnTo>
                  <a:pt x="4375806" y="0"/>
                </a:lnTo>
                <a:lnTo>
                  <a:pt x="4375806" y="6859873"/>
                </a:lnTo>
                <a:lnTo>
                  <a:pt x="0" y="6859873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	     Image placed here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0380" y="6518366"/>
            <a:ext cx="355620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5D59A18-034A-4802-9AD0-BFD864F3D3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8678B2E1-94D5-7F53-7DD4-02955B4A40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D1E441B-CA4A-B2A5-1CFC-7EAB5DF449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4744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bg1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bg1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bg1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lvl="3"/>
            <a:endParaRPr lang="en-GB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6B109A7-519A-9B3B-28FD-00F7B5AA26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bg1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6B3A91E-9C27-B0CB-2C88-049273F6B73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TWO COLUMNS</a:t>
            </a:r>
          </a:p>
          <a:p>
            <a:pPr lvl="0"/>
            <a:r>
              <a:rPr lang="en-US"/>
              <a:t>AND IMAGE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789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B48AB77-8A2B-438D-5B20-2B4E918572A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6388" y="2468152"/>
            <a:ext cx="3420000" cy="404689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3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94744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chemeClr val="accent2"/>
                </a:solidFill>
                <a:latin typeface="Raleway" panose="020B0503030101060003" pitchFamily="34" charset="0"/>
              </a:defRPr>
            </a:lvl3pPr>
            <a:lvl4pPr marL="144000" indent="-144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 err="1"/>
              <a:t>Nimo</a:t>
            </a:r>
            <a:r>
              <a:rPr lang="en-GB"/>
              <a:t>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2"/>
            <a:r>
              <a:rPr lang="en-GB"/>
              <a:t>Bold statement style,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3"/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lvl="3"/>
            <a:endParaRPr lang="en-GB"/>
          </a:p>
        </p:txBody>
      </p:sp>
      <p:sp>
        <p:nvSpPr>
          <p:cNvPr id="20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20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Introduction style. Larger body copy used for emphasising and setting up detailed content.</a:t>
            </a:r>
          </a:p>
          <a:p>
            <a:pPr lvl="1"/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F73E82B-F11A-485F-B951-0185544BD5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7FEF6C7-6050-184D-AFF7-0B1AD53F592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C774D-2E99-1909-44DD-E79BEB8398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THREE COLUMNS</a:t>
            </a:r>
          </a:p>
        </p:txBody>
      </p:sp>
    </p:spTree>
    <p:extLst>
      <p:ext uri="{BB962C8B-B14F-4D97-AF65-F5344CB8AC3E}">
        <p14:creationId xmlns:p14="http://schemas.microsoft.com/office/powerpoint/2010/main" val="7348107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s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B48AB77-8A2B-438D-5B20-2B4E918572AE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FF73E82B-F11A-485F-B951-0185544BD5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D7FEF6C7-6050-184D-AFF7-0B1AD53F592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C016087E-22D3-529B-0F72-0591155368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1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7A39931A-B5A4-0AF9-CD22-B4D86D70FDB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9395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2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B3C702C9-B4F2-7296-0469-134A0BADB90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14800" y="2471469"/>
            <a:ext cx="3420000" cy="404689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i="0" spc="-50" baseline="0">
                <a:solidFill>
                  <a:schemeClr val="accent2"/>
                </a:solidFill>
                <a:latin typeface="Raleway" charset="0"/>
                <a:ea typeface="Raleway" charset="0"/>
                <a:cs typeface="Raleway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5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Column 3</a:t>
            </a:r>
          </a:p>
          <a:p>
            <a:pPr lvl="1"/>
            <a:r>
              <a:rPr lang="en-GB"/>
              <a:t>Ex </a:t>
            </a:r>
            <a:r>
              <a:rPr lang="en-GB" err="1"/>
              <a:t>entione</a:t>
            </a:r>
            <a:r>
              <a:rPr lang="en-GB"/>
              <a:t>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  <a:p>
            <a:pPr lvl="1"/>
            <a:r>
              <a:rPr lang="en-GB"/>
              <a:t>Nimo id </a:t>
            </a:r>
            <a:r>
              <a:rPr lang="en-GB" err="1"/>
              <a:t>quia</a:t>
            </a:r>
            <a:r>
              <a:rPr lang="en-GB"/>
              <a:t> </a:t>
            </a:r>
            <a:r>
              <a:rPr lang="en-GB" err="1"/>
              <a:t>conseque</a:t>
            </a:r>
            <a:r>
              <a:rPr lang="en-GB"/>
              <a:t> </a:t>
            </a:r>
            <a:r>
              <a:rPr lang="en-GB" err="1"/>
              <a:t>nonem</a:t>
            </a:r>
            <a:r>
              <a:rPr lang="en-GB"/>
              <a:t> </a:t>
            </a:r>
            <a:r>
              <a:rPr lang="en-GB" err="1"/>
              <a:t>faceaquo</a:t>
            </a:r>
            <a:r>
              <a:rPr lang="en-GB"/>
              <a:t> </a:t>
            </a:r>
            <a:r>
              <a:rPr lang="en-GB" err="1"/>
              <a:t>eation</a:t>
            </a:r>
            <a:r>
              <a:rPr lang="en-GB"/>
              <a:t> pro dolore </a:t>
            </a:r>
            <a:r>
              <a:rPr lang="en-GB" err="1"/>
              <a:t>ra</a:t>
            </a:r>
            <a:r>
              <a:rPr lang="en-GB"/>
              <a:t> </a:t>
            </a:r>
            <a:r>
              <a:rPr lang="en-GB" err="1"/>
              <a:t>dem</a:t>
            </a:r>
            <a:r>
              <a:rPr lang="en-GB"/>
              <a:t> </a:t>
            </a:r>
            <a:r>
              <a:rPr lang="en-GB" err="1"/>
              <a:t>iur</a:t>
            </a:r>
            <a:r>
              <a:rPr lang="en-GB"/>
              <a:t>, non core </a:t>
            </a:r>
            <a:r>
              <a:rPr lang="en-GB" err="1"/>
              <a:t>sita</a:t>
            </a:r>
            <a:r>
              <a:rPr lang="en-GB"/>
              <a:t> </a:t>
            </a:r>
            <a:r>
              <a:rPr lang="en-GB" err="1"/>
              <a:t>dolorrovidis</a:t>
            </a:r>
            <a:r>
              <a:rPr lang="en-GB"/>
              <a:t> sunt pe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idWite</a:t>
            </a:r>
            <a:r>
              <a:rPr lang="en-GB"/>
              <a:t> </a:t>
            </a:r>
            <a:r>
              <a:rPr lang="en-GB" err="1"/>
              <a:t>corae</a:t>
            </a:r>
            <a:r>
              <a:rPr lang="en-GB"/>
              <a:t> </a:t>
            </a:r>
            <a:r>
              <a:rPr lang="en-GB" err="1"/>
              <a:t>nimperi</a:t>
            </a:r>
            <a:r>
              <a:rPr lang="en-GB"/>
              <a:t> </a:t>
            </a:r>
            <a:r>
              <a:rPr lang="en-GB" err="1"/>
              <a:t>berferore</a:t>
            </a:r>
            <a:r>
              <a:rPr lang="en-GB"/>
              <a:t> </a:t>
            </a:r>
            <a:r>
              <a:rPr lang="en-GB" err="1"/>
              <a:t>quas</a:t>
            </a:r>
            <a:r>
              <a:rPr lang="en-GB"/>
              <a:t> et </a:t>
            </a:r>
            <a:r>
              <a:rPr lang="en-GB" err="1"/>
              <a:t>renis</a:t>
            </a:r>
            <a:r>
              <a:rPr lang="en-GB"/>
              <a:t> ates </a:t>
            </a:r>
            <a:r>
              <a:rPr lang="en-GB" err="1"/>
              <a:t>ducim</a:t>
            </a:r>
            <a:r>
              <a:rPr lang="en-GB"/>
              <a:t> </a:t>
            </a:r>
            <a:br>
              <a:rPr lang="en-GB"/>
            </a:br>
            <a:r>
              <a:rPr lang="en-GB"/>
              <a:t>qui </a:t>
            </a:r>
            <a:r>
              <a:rPr lang="en-GB" err="1"/>
              <a:t>voluptaque</a:t>
            </a:r>
            <a:r>
              <a:rPr lang="en-GB"/>
              <a:t>.</a:t>
            </a:r>
          </a:p>
          <a:p>
            <a:pPr lvl="1"/>
            <a:endParaRPr lang="en-GB"/>
          </a:p>
          <a:p>
            <a:pPr lvl="1"/>
            <a:endParaRPr lang="en-GB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33757808-C348-01A0-66BE-D7028C52B1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3100" y="1665288"/>
            <a:ext cx="11063288" cy="55447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48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LARGER HEADING</a:t>
            </a:r>
          </a:p>
        </p:txBody>
      </p:sp>
    </p:spTree>
    <p:extLst>
      <p:ext uri="{BB962C8B-B14F-4D97-AF65-F5344CB8AC3E}">
        <p14:creationId xmlns:p14="http://schemas.microsoft.com/office/powerpoint/2010/main" val="28580096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ty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3FDF7C91-86BE-2FC6-45EF-4A0CD8891DEF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40381" y="2470581"/>
            <a:ext cx="540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Table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2470581"/>
            <a:ext cx="540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Table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19C3AF5-3EC7-42EB-9305-F88F96B8C8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9A0790-2F6F-CA4F-ADE5-B249464E583C}"/>
              </a:ext>
            </a:extLst>
          </p:cNvPr>
          <p:cNvSpPr txBox="1"/>
          <p:nvPr userDrawn="1"/>
        </p:nvSpPr>
        <p:spPr>
          <a:xfrm>
            <a:off x="2241755" y="138634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/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B34DE06-EC10-0463-0416-ACDDBD49C48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D2F6EC-D3BA-F055-DA86-2582C57DD5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TABLE STYLE</a:t>
            </a:r>
          </a:p>
        </p:txBody>
      </p:sp>
    </p:spTree>
    <p:extLst>
      <p:ext uri="{BB962C8B-B14F-4D97-AF65-F5344CB8AC3E}">
        <p14:creationId xmlns:p14="http://schemas.microsoft.com/office/powerpoint/2010/main" val="454380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ty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48C71F4-F4E0-A2CB-D0B5-5728E8403B1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099" y="2470581"/>
            <a:ext cx="342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Chart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93950" y="2470581"/>
            <a:ext cx="342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Chart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6388" y="2470581"/>
            <a:ext cx="3420000" cy="900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  <a:defRPr sz="1100" b="1" spc="-50" baseline="0">
                <a:solidFill>
                  <a:schemeClr val="accent2"/>
                </a:solidFill>
                <a:latin typeface="Raleway" panose="020B0503030101060003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>
                <a:solidFill>
                  <a:schemeClr val="accent2"/>
                </a:solidFill>
                <a:latin typeface="Raleway" panose="020B0503030101060003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Clr>
                <a:srgbClr val="EB1852"/>
              </a:buClr>
              <a:buFont typeface="Raleway" panose="020B0503030101060003" pitchFamily="34" charset="77"/>
              <a:buNone/>
              <a:defRPr sz="1100" b="1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252000" indent="-252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Raleway" panose="020B0503030101060003" pitchFamily="34" charset="77"/>
              <a:buChar char="/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85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Chart Title</a:t>
            </a:r>
          </a:p>
          <a:p>
            <a:pPr lvl="1"/>
            <a:r>
              <a:rPr lang="en-GB"/>
              <a:t>Body copy style, </a:t>
            </a:r>
            <a:r>
              <a:rPr lang="en-GB" err="1"/>
              <a:t>molore</a:t>
            </a:r>
            <a:r>
              <a:rPr lang="en-GB"/>
              <a:t> </a:t>
            </a:r>
            <a:r>
              <a:rPr lang="en-GB" err="1"/>
              <a:t>nos</a:t>
            </a:r>
            <a:r>
              <a:rPr lang="en-GB"/>
              <a:t> pa et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tenitate</a:t>
            </a:r>
            <a:r>
              <a:rPr lang="en-GB"/>
              <a:t> </a:t>
            </a:r>
            <a:r>
              <a:rPr lang="en-GB" err="1"/>
              <a:t>conem</a:t>
            </a:r>
            <a:r>
              <a:rPr lang="en-GB"/>
              <a:t> rem que </a:t>
            </a:r>
            <a:r>
              <a:rPr lang="en-GB" err="1"/>
              <a:t>serspietus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maios</a:t>
            </a:r>
            <a:r>
              <a:rPr lang="en-GB"/>
              <a:t>  </a:t>
            </a:r>
            <a:r>
              <a:rPr lang="en-GB" err="1"/>
              <a:t>rerit</a:t>
            </a:r>
            <a:r>
              <a:rPr lang="en-GB"/>
              <a:t> </a:t>
            </a:r>
            <a:r>
              <a:rPr lang="en-GB" err="1"/>
              <a:t>estemped</a:t>
            </a:r>
            <a:r>
              <a:rPr lang="en-GB"/>
              <a:t> </a:t>
            </a:r>
            <a:r>
              <a:rPr lang="en-GB" err="1"/>
              <a:t>erita</a:t>
            </a:r>
            <a:r>
              <a:rPr lang="en-GB"/>
              <a:t> </a:t>
            </a:r>
            <a:r>
              <a:rPr lang="en-GB" err="1"/>
              <a:t>prerior</a:t>
            </a:r>
            <a:r>
              <a:rPr lang="en-GB"/>
              <a:t> </a:t>
            </a:r>
            <a:r>
              <a:rPr lang="en-GB" err="1"/>
              <a:t>molum</a:t>
            </a:r>
            <a:r>
              <a:rPr lang="en-GB"/>
              <a:t> hit, </a:t>
            </a:r>
            <a:r>
              <a:rPr lang="en-GB" err="1"/>
              <a:t>optiassum</a:t>
            </a:r>
            <a:r>
              <a:rPr lang="en-GB"/>
              <a:t>.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6B22A70-0A4A-4DAF-A185-B7FDC8418E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6014818F-1C05-7779-41B9-26A1A8B077A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E3BF2394-0E9B-FE84-16BF-B46A65DEE27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3100" y="1665288"/>
            <a:ext cx="11063288" cy="47355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1" i="0">
                <a:solidFill>
                  <a:srgbClr val="EB1852"/>
                </a:solidFill>
                <a:latin typeface="+mj-lt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GRAPH STYLE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97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vider 1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00000" y="3348000"/>
            <a:ext cx="9232774" cy="194885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5500" b="1" i="0" spc="-80" baseline="0">
                <a:solidFill>
                  <a:schemeClr val="bg1"/>
                </a:solidFill>
                <a:latin typeface="+mj-lt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DIVIDER HEADING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25F1295-9D85-EACA-E411-FF92C2F174E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29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vider 1 - Dark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6">
            <a:extLst>
              <a:ext uri="{FF2B5EF4-FFF2-40B4-BE49-F238E27FC236}">
                <a16:creationId xmlns:a16="http://schemas.microsoft.com/office/drawing/2014/main" id="{4A5BB045-01BE-4F77-8C62-B342614274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81769" y="4898134"/>
            <a:ext cx="3692006" cy="3377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 err="1"/>
              <a:t>nAME</a:t>
            </a:r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25F1295-9D85-EACA-E411-FF92C2F174E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90960D03-3CC4-6F9E-BEAF-A0FD877EF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1770" y="3931962"/>
            <a:ext cx="3692006" cy="103901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061630-379E-315F-0A59-615C88A1F5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1769" y="5626917"/>
            <a:ext cx="3692006" cy="10390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31D73CE-0EB1-4ECD-A850-FE41FB49DC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AB71E853-A57E-662E-59FB-B9D2118B3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29700" y="1174273"/>
            <a:ext cx="3692006" cy="33775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 err="1"/>
              <a:t>nAME</a:t>
            </a:r>
            <a:endParaRPr lang="en-GB"/>
          </a:p>
        </p:txBody>
      </p:sp>
      <p:sp>
        <p:nvSpPr>
          <p:cNvPr id="40" name="Text Placeholder 16">
            <a:extLst>
              <a:ext uri="{FF2B5EF4-FFF2-40B4-BE49-F238E27FC236}">
                <a16:creationId xmlns:a16="http://schemas.microsoft.com/office/drawing/2014/main" id="{0EEBB173-23C2-8706-2303-16C157B15C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29701" y="208101"/>
            <a:ext cx="3692006" cy="103901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5000" b="0" i="0" spc="-80" baseline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C87711F1-AC00-48D9-7907-3EDF13B8DB3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29700" y="1903056"/>
            <a:ext cx="3692006" cy="10390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18EAE0C1-509C-305B-724C-9F2BF86559F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93182" y="0"/>
            <a:ext cx="3898819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3860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3F54C1-1A57-44C8-86D9-A61E13D045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3265" y="5478943"/>
            <a:ext cx="528735" cy="1379057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323011C-889E-40FB-9049-ADF73277EB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3100" y="1620000"/>
            <a:ext cx="11075988" cy="441146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800" spc="-50" baseline="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400">
                <a:solidFill>
                  <a:srgbClr val="071D49"/>
                </a:solidFill>
                <a:latin typeface="Raleway" panose="020B0503030101060003" pitchFamily="34" charset="0"/>
              </a:defRPr>
            </a:lvl2pPr>
            <a:lvl3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3pPr>
            <a:lvl4pPr marL="180000" indent="-18000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B1852"/>
              </a:buClr>
              <a:buFont typeface="Arial" panose="020B0604020202020204" pitchFamily="34" charset="0"/>
              <a:buChar char="•"/>
              <a:defRPr sz="850">
                <a:solidFill>
                  <a:srgbClr val="071D49"/>
                </a:solidFill>
                <a:latin typeface="Raleway" panose="020B0503030101060003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  <a:defRPr sz="1100" b="1">
                <a:solidFill>
                  <a:srgbClr val="E40046"/>
                </a:solidFill>
                <a:latin typeface="Raleway" panose="020B0503030101060003" pitchFamily="34" charset="0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1100">
                <a:solidFill>
                  <a:srgbClr val="071D49"/>
                </a:solidFill>
                <a:latin typeface="Raleway" panose="020B0503030101060003" pitchFamily="34" charset="0"/>
              </a:defRPr>
            </a:lvl6pPr>
          </a:lstStyle>
          <a:p>
            <a:pPr lvl="0"/>
            <a:r>
              <a:rPr lang="en-GB"/>
              <a:t>Top level, </a:t>
            </a:r>
            <a:r>
              <a:rPr lang="en-GB" err="1"/>
              <a:t>Raleway</a:t>
            </a:r>
            <a:r>
              <a:rPr lang="en-GB"/>
              <a:t> no bullet</a:t>
            </a:r>
          </a:p>
          <a:p>
            <a:pPr lvl="1">
              <a:buFont typeface="Helvetica" pitchFamily="2" charset="0"/>
              <a:buChar char="⁄"/>
            </a:pPr>
            <a:r>
              <a:rPr lang="en-GB"/>
              <a:t>Second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360000" lvl="2">
              <a:buSzPct val="100000"/>
              <a:buFont typeface="Helvetica" pitchFamily="2" charset="0"/>
              <a:buChar char="●"/>
            </a:pPr>
            <a:r>
              <a:rPr lang="en-GB"/>
              <a:t>Third level, </a:t>
            </a:r>
            <a:r>
              <a:rPr lang="en-GB" err="1"/>
              <a:t>Raleway</a:t>
            </a:r>
            <a:r>
              <a:rPr lang="en-GB"/>
              <a:t> bullet point</a:t>
            </a:r>
          </a:p>
          <a:p>
            <a:pPr marL="540000" lvl="3">
              <a:buFont typeface="Helvetica" pitchFamily="2" charset="0"/>
              <a:buChar char="●"/>
            </a:pPr>
            <a:r>
              <a:rPr lang="en-GB" sz="1000"/>
              <a:t>Fourth level, </a:t>
            </a:r>
            <a:r>
              <a:rPr lang="en-GB" sz="1000" err="1"/>
              <a:t>Raleway</a:t>
            </a:r>
            <a:r>
              <a:rPr lang="en-GB" sz="1000"/>
              <a:t> bullet point</a:t>
            </a:r>
          </a:p>
          <a:p>
            <a:pPr lvl="3"/>
            <a:endParaRPr lang="en-GB"/>
          </a:p>
          <a:p>
            <a:pPr lvl="4"/>
            <a:r>
              <a:rPr lang="en-GB"/>
              <a:t>Sub heading, </a:t>
            </a:r>
            <a:r>
              <a:rPr lang="en-GB" err="1"/>
              <a:t>Raleway</a:t>
            </a:r>
            <a:r>
              <a:rPr lang="en-GB"/>
              <a:t> Bold</a:t>
            </a:r>
          </a:p>
          <a:p>
            <a:pPr lvl="5"/>
            <a:r>
              <a:rPr lang="en-GB"/>
              <a:t>Body copy </a:t>
            </a:r>
            <a:r>
              <a:rPr lang="en-GB" err="1"/>
              <a:t>Raleway</a:t>
            </a:r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94DDC7D-2914-4CFD-8ABB-6752F6A9CD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6388" y="6518366"/>
            <a:ext cx="359612" cy="20310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1">
                <a:solidFill>
                  <a:schemeClr val="bg1"/>
                </a:solidFill>
                <a:latin typeface="Raleway" charset="0"/>
                <a:ea typeface="Raleway" charset="0"/>
                <a:cs typeface="Raleway" charset="0"/>
              </a:defRPr>
            </a:lvl1pPr>
          </a:lstStyle>
          <a:p>
            <a:fld id="{2A4924F2-D2C6-4E44-94BF-16121116D9F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E761B18-C432-4D9D-AFBC-23FB982889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3200" y="324000"/>
            <a:ext cx="4114800" cy="187573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50">
                <a:solidFill>
                  <a:srgbClr val="071D49"/>
                </a:solidFill>
              </a:defRPr>
            </a:lvl1pPr>
          </a:lstStyle>
          <a:p>
            <a:r>
              <a:rPr lang="en-GB"/>
              <a:t>PowerPoint document title (Global update in Header and Footer)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49F6394-059D-48A0-B628-F8AC4DC303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74424" y="6599238"/>
            <a:ext cx="3169876" cy="969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700">
                <a:solidFill>
                  <a:srgbClr val="071D49"/>
                </a:solidFill>
                <a:latin typeface="Raleway" panose="020B05030301010600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disclaimer place holder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A31CE7D-A7FA-4D32-AF27-26BE819035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100" y="720000"/>
            <a:ext cx="11063288" cy="720725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5000"/>
              </a:lnSpc>
              <a:spcBef>
                <a:spcPts val="0"/>
              </a:spcBef>
              <a:buFontTx/>
              <a:buNone/>
              <a:defRPr sz="2500" b="0" i="0">
                <a:solidFill>
                  <a:srgbClr val="EB1852"/>
                </a:solidFill>
                <a:latin typeface="Breakthrough 2022" panose="02060603040202040303"/>
              </a:defRPr>
            </a:lvl1pPr>
            <a:lvl2pPr marL="457200" indent="0">
              <a:buNone/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err="1"/>
              <a:t>SLiDE</a:t>
            </a:r>
            <a:r>
              <a:rPr lang="en-US"/>
              <a:t> </a:t>
            </a:r>
            <a:r>
              <a:rPr lang="en-US" err="1"/>
              <a:t>HEADiNG</a:t>
            </a:r>
            <a:br>
              <a:rPr lang="en-US"/>
            </a:br>
            <a:r>
              <a:rPr lang="en-US"/>
              <a:t>BREAKTHROUGH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5F45BC-BC04-75AF-4139-1DD6A913A8D1}"/>
              </a:ext>
            </a:extLst>
          </p:cNvPr>
          <p:cNvCxnSpPr>
            <a:cxnSpLocks/>
          </p:cNvCxnSpPr>
          <p:nvPr userDrawn="1"/>
        </p:nvCxnSpPr>
        <p:spPr>
          <a:xfrm>
            <a:off x="673100" y="540000"/>
            <a:ext cx="11067281" cy="0"/>
          </a:xfrm>
          <a:prstGeom prst="line">
            <a:avLst/>
          </a:prstGeom>
          <a:ln w="6350">
            <a:solidFill>
              <a:srgbClr val="071D49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Graphic 14">
            <a:extLst>
              <a:ext uri="{FF2B5EF4-FFF2-40B4-BE49-F238E27FC236}">
                <a16:creationId xmlns:a16="http://schemas.microsoft.com/office/drawing/2014/main" id="{F3ADF046-7EE5-B129-ACB1-30B13C49725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998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Divider 1 - Dark Blu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A25F1295-9D85-EACA-E411-FF92C2F174E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705600" cy="2078865"/>
          </a:xfrm>
          <a:prstGeom prst="rect">
            <a:avLst/>
          </a:prstGeom>
        </p:spPr>
      </p:pic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31D73CE-0EB1-4ECD-A850-FE41FB49DC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AB04DE8B-765C-7C14-7B53-5A549FC11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9349" y="2855678"/>
            <a:ext cx="7917411" cy="103901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75000"/>
              </a:lnSpc>
              <a:spcBef>
                <a:spcPts val="0"/>
              </a:spcBef>
              <a:buNone/>
              <a:defRPr sz="12000" b="0" i="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 err="1"/>
              <a:t>nAME</a:t>
            </a:r>
            <a:endParaRPr lang="en-GB"/>
          </a:p>
        </p:txBody>
      </p:sp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8EC18402-FF70-E7BA-8B19-F5123F7E93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9349" y="2136724"/>
            <a:ext cx="7917411" cy="1039016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0" b="0" i="0" spc="-80" baseline="0">
                <a:solidFill>
                  <a:schemeClr val="accent2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5C87893-29FB-6FF2-D342-74DF5D03B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9350" y="4245736"/>
            <a:ext cx="7917700" cy="1651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70000"/>
              </a:lnSpc>
              <a:buNone/>
              <a:defRPr lang="en-US" sz="4000" b="0" i="0" kern="1200" spc="-80" baseline="0" dirty="0">
                <a:solidFill>
                  <a:schemeClr val="accent5">
                    <a:lumMod val="75000"/>
                  </a:schemeClr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</a:lstStyle>
          <a:p>
            <a:pPr lvl="0"/>
            <a:r>
              <a:rPr lang="en-GB"/>
              <a:t>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5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845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58" r:id="rId2"/>
    <p:sldLayoutId id="2147483720" r:id="rId3"/>
    <p:sldLayoutId id="2147483721" r:id="rId4"/>
    <p:sldLayoutId id="2147483726" r:id="rId5"/>
    <p:sldLayoutId id="2147483650" r:id="rId6"/>
    <p:sldLayoutId id="2147483677" r:id="rId7"/>
    <p:sldLayoutId id="2147483656" r:id="rId8"/>
    <p:sldLayoutId id="2147483678" r:id="rId9"/>
    <p:sldLayoutId id="2147483746" r:id="rId10"/>
    <p:sldLayoutId id="2147483749" r:id="rId11"/>
    <p:sldLayoutId id="2147483748" r:id="rId12"/>
    <p:sldLayoutId id="2147483747" r:id="rId13"/>
    <p:sldLayoutId id="2147483657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41" r:id="rId22"/>
    <p:sldLayoutId id="2147483663" r:id="rId23"/>
    <p:sldLayoutId id="2147483739" r:id="rId24"/>
    <p:sldLayoutId id="2147483661" r:id="rId25"/>
    <p:sldLayoutId id="2147483662" r:id="rId26"/>
    <p:sldLayoutId id="2147483750" r:id="rId27"/>
    <p:sldLayoutId id="2147483752" r:id="rId28"/>
    <p:sldLayoutId id="2147483753" r:id="rId29"/>
    <p:sldLayoutId id="2147483755" r:id="rId3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393" userDrawn="1">
          <p15:clr>
            <a:srgbClr val="F26B43"/>
          </p15:clr>
        </p15:guide>
        <p15:guide id="2" pos="424" userDrawn="1">
          <p15:clr>
            <a:srgbClr val="F26B43"/>
          </p15:clr>
        </p15:guide>
        <p15:guide id="3" pos="3908" userDrawn="1">
          <p15:clr>
            <a:srgbClr val="F26B43"/>
          </p15:clr>
        </p15:guide>
        <p15:guide id="4" pos="7272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orient="horz" pos="4157" userDrawn="1">
          <p15:clr>
            <a:srgbClr val="F26B43"/>
          </p15:clr>
        </p15:guide>
        <p15:guide id="7" pos="3994" userDrawn="1">
          <p15:clr>
            <a:srgbClr val="F26B43"/>
          </p15:clr>
        </p15:guide>
        <p15:guide id="8" pos="3826" userDrawn="1">
          <p15:clr>
            <a:srgbClr val="F26B43"/>
          </p15:clr>
        </p15:guide>
        <p15:guide id="9" orient="horz" pos="1049" userDrawn="1">
          <p15:clr>
            <a:srgbClr val="F26B43"/>
          </p15:clr>
        </p15:guide>
        <p15:guide id="10" orient="horz" pos="1298" userDrawn="1">
          <p15:clr>
            <a:srgbClr val="F26B43"/>
          </p15:clr>
        </p15:guide>
        <p15:guide id="11" orient="horz" pos="50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6.png"/><Relationship Id="rId5" Type="http://schemas.openxmlformats.org/officeDocument/2006/relationships/image" Target="../media/image2.sv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61BF1-4083-2D56-EEF4-C0024DF59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97D3846A-BE08-7960-290E-1C273C953A2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05965" y="1257159"/>
            <a:ext cx="2729139" cy="1038225"/>
          </a:xfrm>
        </p:spPr>
        <p:txBody>
          <a:bodyPr lIns="0" tIns="0" rIns="0" bIns="0" anchor="t"/>
          <a:lstStyle/>
          <a:p>
            <a:pPr algn="r">
              <a:lnSpc>
                <a:spcPct val="100000"/>
              </a:lnSpc>
            </a:pPr>
            <a:r>
              <a:rPr lang="en-GB" sz="1800">
                <a:latin typeface="+mn-lt"/>
              </a:rPr>
              <a:t>Peer Navigator</a:t>
            </a:r>
          </a:p>
          <a:p>
            <a:pPr algn="r">
              <a:lnSpc>
                <a:spcPct val="100000"/>
              </a:lnSpc>
            </a:pPr>
            <a:endParaRPr lang="en-GB" sz="1800">
              <a:latin typeface="+mn-lt"/>
            </a:endParaRPr>
          </a:p>
          <a:p>
            <a:pPr algn="r">
              <a:lnSpc>
                <a:spcPct val="100000"/>
              </a:lnSpc>
            </a:pPr>
            <a:endParaRPr lang="en-US" sz="1800">
              <a:latin typeface="+mn-lt"/>
            </a:endParaRPr>
          </a:p>
        </p:txBody>
      </p:sp>
      <p:pic>
        <p:nvPicPr>
          <p:cNvPr id="68" name="Picture Placeholder 4">
            <a:extLst>
              <a:ext uri="{FF2B5EF4-FFF2-40B4-BE49-F238E27FC236}">
                <a16:creationId xmlns:a16="http://schemas.microsoft.com/office/drawing/2014/main" id="{8C95C6E2-9B21-9ACD-8628-3236398F2952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8" t="11472" r="33586" b="11472"/>
          <a:stretch>
            <a:fillRect/>
          </a:stretch>
        </p:blipFill>
        <p:spPr>
          <a:xfrm>
            <a:off x="8293100" y="0"/>
            <a:ext cx="3898900" cy="6858000"/>
          </a:xfrm>
          <a:solidFill>
            <a:schemeClr val="tx2"/>
          </a:solidFill>
        </p:spPr>
      </p:pic>
      <p:sp>
        <p:nvSpPr>
          <p:cNvPr id="82" name="Text Placeholder 1">
            <a:extLst>
              <a:ext uri="{FF2B5EF4-FFF2-40B4-BE49-F238E27FC236}">
                <a16:creationId xmlns:a16="http://schemas.microsoft.com/office/drawing/2014/main" id="{9B6A1D68-0924-F861-9B11-9C2134972B3A}"/>
              </a:ext>
            </a:extLst>
          </p:cNvPr>
          <p:cNvSpPr txBox="1">
            <a:spLocks/>
          </p:cNvSpPr>
          <p:nvPr/>
        </p:nvSpPr>
        <p:spPr>
          <a:xfrm>
            <a:off x="6529700" y="4081418"/>
            <a:ext cx="7917411" cy="10390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000" b="0" i="0" u="none" strike="noStrike" kern="1200" cap="none" spc="-80" normalizeH="0" baseline="0" noProof="0">
              <a:ln>
                <a:noFill/>
              </a:ln>
              <a:solidFill>
                <a:srgbClr val="E30046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583C419E-02ED-335E-340B-194B49F48F4D}"/>
              </a:ext>
            </a:extLst>
          </p:cNvPr>
          <p:cNvSpPr txBox="1">
            <a:spLocks/>
          </p:cNvSpPr>
          <p:nvPr/>
        </p:nvSpPr>
        <p:spPr>
          <a:xfrm>
            <a:off x="6528951" y="5470715"/>
            <a:ext cx="5516068" cy="1651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000" b="0" i="0" u="none" strike="noStrike" kern="1200" cap="none" spc="-80" normalizeH="0" baseline="0" noProof="0">
              <a:ln>
                <a:noFill/>
              </a:ln>
              <a:solidFill>
                <a:srgbClr val="5BC2E7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18" name="Text Placeholder 78">
            <a:extLst>
              <a:ext uri="{FF2B5EF4-FFF2-40B4-BE49-F238E27FC236}">
                <a16:creationId xmlns:a16="http://schemas.microsoft.com/office/drawing/2014/main" id="{BF5472C4-AC80-2EBF-8DCD-63B17E541B63}"/>
              </a:ext>
            </a:extLst>
          </p:cNvPr>
          <p:cNvSpPr txBox="1">
            <a:spLocks/>
          </p:cNvSpPr>
          <p:nvPr/>
        </p:nvSpPr>
        <p:spPr>
          <a:xfrm>
            <a:off x="1910066" y="544037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latin typeface="+mj-lt"/>
              </a:rPr>
              <a:t>DR DANIELLE M CAMPBELL</a:t>
            </a:r>
          </a:p>
        </p:txBody>
      </p:sp>
      <p:sp>
        <p:nvSpPr>
          <p:cNvPr id="29" name="Text Placeholder 80">
            <a:extLst>
              <a:ext uri="{FF2B5EF4-FFF2-40B4-BE49-F238E27FC236}">
                <a16:creationId xmlns:a16="http://schemas.microsoft.com/office/drawing/2014/main" id="{8AF2F1BA-C002-61F7-6048-C22334477FF7}"/>
              </a:ext>
            </a:extLst>
          </p:cNvPr>
          <p:cNvSpPr txBox="1">
            <a:spLocks/>
          </p:cNvSpPr>
          <p:nvPr/>
        </p:nvSpPr>
        <p:spPr>
          <a:xfrm>
            <a:off x="1910066" y="6343935"/>
            <a:ext cx="2729139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latin typeface="+mn-lt"/>
              </a:rPr>
              <a:t>Advocate</a:t>
            </a:r>
          </a:p>
          <a:p>
            <a:pPr>
              <a:lnSpc>
                <a:spcPct val="100000"/>
              </a:lnSpc>
            </a:pPr>
            <a:endParaRPr lang="en-US" sz="1800">
              <a:latin typeface="+mn-lt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871C7FF0-4D2C-F3ED-F416-980D49AED1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6" r="14851"/>
          <a:stretch>
            <a:fillRect/>
          </a:stretch>
        </p:blipFill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rgbClr val="44546A"/>
          </a:solidFill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E40D69C-F5FE-1365-CD26-7FF25158DE34}"/>
              </a:ext>
            </a:extLst>
          </p:cNvPr>
          <p:cNvGrpSpPr/>
          <p:nvPr/>
        </p:nvGrpSpPr>
        <p:grpSpPr>
          <a:xfrm>
            <a:off x="2879731" y="1949616"/>
            <a:ext cx="6897448" cy="1729761"/>
            <a:chOff x="2620098" y="2447639"/>
            <a:chExt cx="6897448" cy="172976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6973C25-482A-3F16-6DDB-37D682BB977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164194" y="2447639"/>
              <a:ext cx="5353352" cy="1729761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1A09A166-B422-F6EF-B585-1DC946340A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620098" y="2447639"/>
              <a:ext cx="5353352" cy="1729761"/>
            </a:xfrm>
            <a:prstGeom prst="rect">
              <a:avLst/>
            </a:prstGeom>
          </p:spPr>
        </p:pic>
      </p:grp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21A0F4D-EF5E-2034-87E3-CD63916408CD}"/>
              </a:ext>
            </a:extLst>
          </p:cNvPr>
          <p:cNvSpPr txBox="1">
            <a:spLocks/>
          </p:cNvSpPr>
          <p:nvPr/>
        </p:nvSpPr>
        <p:spPr>
          <a:xfrm>
            <a:off x="3673526" y="2371073"/>
            <a:ext cx="5546692" cy="102960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4000" b="1" i="0" u="none" strike="noStrike" kern="1200" cap="none" spc="-80" normalizeH="0" baseline="0" noProof="0">
                <a:ln>
                  <a:noFill/>
                </a:ln>
                <a:solidFill>
                  <a:srgbClr val="E30046"/>
                </a:solidFill>
                <a:effectLst/>
                <a:uLnTx/>
                <a:uFillTx/>
                <a:latin typeface="+mj-lt"/>
              </a:rPr>
              <a:t>BUILDING FIT-FOR-PURPOSE PEER SUPPORT NETWORKS</a:t>
            </a:r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FBA4CEA3-5E98-5807-FF0F-6D790DC555E3}"/>
              </a:ext>
            </a:extLst>
          </p:cNvPr>
          <p:cNvSpPr txBox="1">
            <a:spLocks/>
          </p:cNvSpPr>
          <p:nvPr/>
        </p:nvSpPr>
        <p:spPr>
          <a:xfrm>
            <a:off x="6373347" y="32289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latin typeface="+mj-lt"/>
              </a:rPr>
              <a:t>MIRJAM</a:t>
            </a:r>
          </a:p>
          <a:p>
            <a:pPr algn="r"/>
            <a:r>
              <a:rPr lang="en-US" sz="4000" b="1">
                <a:latin typeface="+mj-lt"/>
              </a:rPr>
              <a:t>SCHULPEN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7CA299C-06BE-E1B2-579B-316E7D7D5DF4}"/>
              </a:ext>
            </a:extLst>
          </p:cNvPr>
          <p:cNvGrpSpPr/>
          <p:nvPr/>
        </p:nvGrpSpPr>
        <p:grpSpPr>
          <a:xfrm>
            <a:off x="5965051" y="4074708"/>
            <a:ext cx="2041265" cy="2083198"/>
            <a:chOff x="8349531" y="1586681"/>
            <a:chExt cx="3193085" cy="3195349"/>
          </a:xfrm>
        </p:grpSpPr>
        <p:sp>
          <p:nvSpPr>
            <p:cNvPr id="2" name="Arc 1">
              <a:extLst>
                <a:ext uri="{FF2B5EF4-FFF2-40B4-BE49-F238E27FC236}">
                  <a16:creationId xmlns:a16="http://schemas.microsoft.com/office/drawing/2014/main" id="{985D06C7-BA81-143C-2F27-70787D9BDC5F}"/>
                </a:ext>
              </a:extLst>
            </p:cNvPr>
            <p:cNvSpPr/>
            <p:nvPr/>
          </p:nvSpPr>
          <p:spPr>
            <a:xfrm rot="16200000">
              <a:off x="8378792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" name="Arc 2">
              <a:extLst>
                <a:ext uri="{FF2B5EF4-FFF2-40B4-BE49-F238E27FC236}">
                  <a16:creationId xmlns:a16="http://schemas.microsoft.com/office/drawing/2014/main" id="{18C3820E-D535-191B-8CD3-DC33B638BC46}"/>
                </a:ext>
              </a:extLst>
            </p:cNvPr>
            <p:cNvSpPr/>
            <p:nvPr/>
          </p:nvSpPr>
          <p:spPr>
            <a:xfrm>
              <a:off x="11085416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4" name="Arc 3">
              <a:extLst>
                <a:ext uri="{FF2B5EF4-FFF2-40B4-BE49-F238E27FC236}">
                  <a16:creationId xmlns:a16="http://schemas.microsoft.com/office/drawing/2014/main" id="{78E321E0-2EBA-10EA-3602-1D062AB8AA47}"/>
                </a:ext>
              </a:extLst>
            </p:cNvPr>
            <p:cNvSpPr/>
            <p:nvPr/>
          </p:nvSpPr>
          <p:spPr>
            <a:xfrm rot="5400000">
              <a:off x="11085416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4316F631-6921-ECBC-BFAF-4CDCE7DBEA7D}"/>
                </a:ext>
              </a:extLst>
            </p:cNvPr>
            <p:cNvSpPr/>
            <p:nvPr/>
          </p:nvSpPr>
          <p:spPr>
            <a:xfrm rot="11700000">
              <a:off x="8349531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1A87C571-5006-B8CA-81B5-70EAA63BE9E9}"/>
              </a:ext>
            </a:extLst>
          </p:cNvPr>
          <p:cNvSpPr txBox="1">
            <a:spLocks/>
          </p:cNvSpPr>
          <p:nvPr/>
        </p:nvSpPr>
        <p:spPr>
          <a:xfrm>
            <a:off x="6623106" y="6157906"/>
            <a:ext cx="787919" cy="2312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5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en-US" sz="2400" b="1">
                <a:latin typeface="+mj-lt"/>
              </a:rPr>
              <a:t>Q&amp;A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B80FDDD-A883-8620-8F4C-61850185EF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86" y="4186785"/>
            <a:ext cx="1706793" cy="1813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19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2C3DB-7037-2172-7B02-A32243432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DEB81A37-33A4-4D68-986C-ED1F155DAAD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05965" y="1257159"/>
            <a:ext cx="2729139" cy="1038225"/>
          </a:xfrm>
        </p:spPr>
        <p:txBody>
          <a:bodyPr lIns="0" tIns="0" rIns="0" bIns="0" anchor="t"/>
          <a:lstStyle/>
          <a:p>
            <a:pPr algn="r">
              <a:lnSpc>
                <a:spcPct val="100000"/>
              </a:lnSpc>
            </a:pPr>
            <a:r>
              <a:rPr lang="en-GB" sz="1800">
                <a:latin typeface="+mn-lt"/>
              </a:rPr>
              <a:t>Peer Navigator</a:t>
            </a:r>
          </a:p>
          <a:p>
            <a:pPr algn="r">
              <a:lnSpc>
                <a:spcPct val="100000"/>
              </a:lnSpc>
            </a:pPr>
            <a:endParaRPr lang="en-GB" sz="1800">
              <a:latin typeface="+mn-lt"/>
            </a:endParaRPr>
          </a:p>
          <a:p>
            <a:pPr algn="r">
              <a:lnSpc>
                <a:spcPct val="100000"/>
              </a:lnSpc>
            </a:pPr>
            <a:endParaRPr lang="en-US" sz="1800">
              <a:latin typeface="+mn-lt"/>
            </a:endParaRPr>
          </a:p>
        </p:txBody>
      </p:sp>
      <p:sp>
        <p:nvSpPr>
          <p:cNvPr id="82" name="Text Placeholder 1">
            <a:extLst>
              <a:ext uri="{FF2B5EF4-FFF2-40B4-BE49-F238E27FC236}">
                <a16:creationId xmlns:a16="http://schemas.microsoft.com/office/drawing/2014/main" id="{A5A09E66-5FF4-8C56-C52F-F4192A4149E6}"/>
              </a:ext>
            </a:extLst>
          </p:cNvPr>
          <p:cNvSpPr txBox="1">
            <a:spLocks/>
          </p:cNvSpPr>
          <p:nvPr/>
        </p:nvSpPr>
        <p:spPr>
          <a:xfrm>
            <a:off x="6529700" y="4081418"/>
            <a:ext cx="7917411" cy="10390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000" b="0" i="0" u="none" strike="noStrike" kern="1200" cap="none" spc="-80" normalizeH="0" baseline="0" noProof="0">
              <a:ln>
                <a:noFill/>
              </a:ln>
              <a:solidFill>
                <a:srgbClr val="E30046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75C1574B-9995-D5D4-F9B6-A54BBEEDFEB4}"/>
              </a:ext>
            </a:extLst>
          </p:cNvPr>
          <p:cNvSpPr txBox="1">
            <a:spLocks/>
          </p:cNvSpPr>
          <p:nvPr/>
        </p:nvSpPr>
        <p:spPr>
          <a:xfrm>
            <a:off x="6528951" y="5470715"/>
            <a:ext cx="5516068" cy="1651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000" b="0" i="0" u="none" strike="noStrike" kern="1200" cap="none" spc="-80" normalizeH="0" baseline="0" noProof="0">
              <a:ln>
                <a:noFill/>
              </a:ln>
              <a:solidFill>
                <a:srgbClr val="5BC2E7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18" name="Text Placeholder 78">
            <a:extLst>
              <a:ext uri="{FF2B5EF4-FFF2-40B4-BE49-F238E27FC236}">
                <a16:creationId xmlns:a16="http://schemas.microsoft.com/office/drawing/2014/main" id="{DCFEB3F8-6107-0542-3C1D-3AB3B5751757}"/>
              </a:ext>
            </a:extLst>
          </p:cNvPr>
          <p:cNvSpPr txBox="1">
            <a:spLocks/>
          </p:cNvSpPr>
          <p:nvPr/>
        </p:nvSpPr>
        <p:spPr>
          <a:xfrm>
            <a:off x="1910066" y="544037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latin typeface="+mj-lt"/>
              </a:rPr>
              <a:t>DR DANIELLE M CAMPBELL</a:t>
            </a:r>
          </a:p>
        </p:txBody>
      </p:sp>
      <p:sp>
        <p:nvSpPr>
          <p:cNvPr id="29" name="Text Placeholder 80">
            <a:extLst>
              <a:ext uri="{FF2B5EF4-FFF2-40B4-BE49-F238E27FC236}">
                <a16:creationId xmlns:a16="http://schemas.microsoft.com/office/drawing/2014/main" id="{72FF2078-B7E2-544D-51B7-19B75CB553FC}"/>
              </a:ext>
            </a:extLst>
          </p:cNvPr>
          <p:cNvSpPr txBox="1">
            <a:spLocks/>
          </p:cNvSpPr>
          <p:nvPr/>
        </p:nvSpPr>
        <p:spPr>
          <a:xfrm>
            <a:off x="1910066" y="6343935"/>
            <a:ext cx="2729139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latin typeface="+mn-lt"/>
              </a:rPr>
              <a:t>Advocate</a:t>
            </a:r>
          </a:p>
          <a:p>
            <a:pPr>
              <a:lnSpc>
                <a:spcPct val="100000"/>
              </a:lnSpc>
            </a:pPr>
            <a:endParaRPr lang="en-US" sz="1800">
              <a:latin typeface="+mn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0B06DF-519C-56F2-0722-46AA7458174E}"/>
              </a:ext>
            </a:extLst>
          </p:cNvPr>
          <p:cNvGrpSpPr/>
          <p:nvPr/>
        </p:nvGrpSpPr>
        <p:grpSpPr>
          <a:xfrm>
            <a:off x="2879731" y="1949616"/>
            <a:ext cx="6897448" cy="1729761"/>
            <a:chOff x="2620098" y="2447639"/>
            <a:chExt cx="6897448" cy="172976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7CF9657-9363-4BFC-05DF-31439E9671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164194" y="2447639"/>
              <a:ext cx="5353352" cy="1729761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1C591FBC-A26F-553C-D5E9-1490E48F8F1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20098" y="2447639"/>
              <a:ext cx="5353352" cy="1729761"/>
            </a:xfrm>
            <a:prstGeom prst="rect">
              <a:avLst/>
            </a:prstGeom>
          </p:spPr>
        </p:pic>
      </p:grp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1E73922-686E-0131-4F76-403C31E82BDF}"/>
              </a:ext>
            </a:extLst>
          </p:cNvPr>
          <p:cNvSpPr txBox="1">
            <a:spLocks/>
          </p:cNvSpPr>
          <p:nvPr/>
        </p:nvSpPr>
        <p:spPr>
          <a:xfrm>
            <a:off x="3673526" y="2371073"/>
            <a:ext cx="5546692" cy="102960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2800" b="1" dirty="0">
                <a:solidFill>
                  <a:schemeClr val="accent2"/>
                </a:solidFill>
                <a:latin typeface="+mj-lt"/>
              </a:rPr>
              <a:t>Mirjam, in your experience, what does it mean to be a peer support navigator and what benefits does peer support bring to people living with HIV?</a:t>
            </a:r>
            <a:endParaRPr kumimoji="0" lang="en-GB" sz="3600" b="1" i="0" u="none" strike="noStrike" kern="1200" cap="none" spc="-8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C5EDEBD6-653F-8821-15FB-D300E50F0EB3}"/>
              </a:ext>
            </a:extLst>
          </p:cNvPr>
          <p:cNvSpPr txBox="1">
            <a:spLocks/>
          </p:cNvSpPr>
          <p:nvPr/>
        </p:nvSpPr>
        <p:spPr>
          <a:xfrm>
            <a:off x="6373347" y="32289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latin typeface="+mj-lt"/>
              </a:rPr>
              <a:t>MIRJAM</a:t>
            </a:r>
          </a:p>
          <a:p>
            <a:pPr algn="r"/>
            <a:r>
              <a:rPr lang="en-US" sz="4000" b="1">
                <a:latin typeface="+mj-lt"/>
              </a:rPr>
              <a:t>SCHULPEN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486C238-A58C-CF7F-CD0F-684D6B85A518}"/>
              </a:ext>
            </a:extLst>
          </p:cNvPr>
          <p:cNvGrpSpPr/>
          <p:nvPr/>
        </p:nvGrpSpPr>
        <p:grpSpPr>
          <a:xfrm>
            <a:off x="5965051" y="4074708"/>
            <a:ext cx="2041265" cy="2083198"/>
            <a:chOff x="8349531" y="1586681"/>
            <a:chExt cx="3193085" cy="3195349"/>
          </a:xfrm>
        </p:grpSpPr>
        <p:sp>
          <p:nvSpPr>
            <p:cNvPr id="2" name="Arc 1">
              <a:extLst>
                <a:ext uri="{FF2B5EF4-FFF2-40B4-BE49-F238E27FC236}">
                  <a16:creationId xmlns:a16="http://schemas.microsoft.com/office/drawing/2014/main" id="{029BDD7D-13B3-F94D-D098-7ED48DC6582A}"/>
                </a:ext>
              </a:extLst>
            </p:cNvPr>
            <p:cNvSpPr/>
            <p:nvPr/>
          </p:nvSpPr>
          <p:spPr>
            <a:xfrm rot="16200000">
              <a:off x="8378792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" name="Arc 2">
              <a:extLst>
                <a:ext uri="{FF2B5EF4-FFF2-40B4-BE49-F238E27FC236}">
                  <a16:creationId xmlns:a16="http://schemas.microsoft.com/office/drawing/2014/main" id="{37C47C54-4CCD-F9C8-B1A1-9975F81C666B}"/>
                </a:ext>
              </a:extLst>
            </p:cNvPr>
            <p:cNvSpPr/>
            <p:nvPr/>
          </p:nvSpPr>
          <p:spPr>
            <a:xfrm>
              <a:off x="11085416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4" name="Arc 3">
              <a:extLst>
                <a:ext uri="{FF2B5EF4-FFF2-40B4-BE49-F238E27FC236}">
                  <a16:creationId xmlns:a16="http://schemas.microsoft.com/office/drawing/2014/main" id="{27BC2147-EE75-0F4E-0A34-A5665BF4CF5F}"/>
                </a:ext>
              </a:extLst>
            </p:cNvPr>
            <p:cNvSpPr/>
            <p:nvPr/>
          </p:nvSpPr>
          <p:spPr>
            <a:xfrm rot="5400000">
              <a:off x="11085416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8ADC6D94-665E-872D-1B4D-60C6974033A9}"/>
                </a:ext>
              </a:extLst>
            </p:cNvPr>
            <p:cNvSpPr/>
            <p:nvPr/>
          </p:nvSpPr>
          <p:spPr>
            <a:xfrm rot="11700000">
              <a:off x="8349531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939DF080-7862-B3F9-C9C2-9FE0FDF160A9}"/>
              </a:ext>
            </a:extLst>
          </p:cNvPr>
          <p:cNvSpPr txBox="1">
            <a:spLocks/>
          </p:cNvSpPr>
          <p:nvPr/>
        </p:nvSpPr>
        <p:spPr>
          <a:xfrm>
            <a:off x="6623106" y="6157906"/>
            <a:ext cx="787919" cy="2312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5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en-US" sz="2400" b="1">
                <a:latin typeface="+mj-lt"/>
              </a:rPr>
              <a:t>Q&amp;A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E274B8-BDDC-1E79-32CA-6A8E216CEF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86" y="4186785"/>
            <a:ext cx="1706793" cy="1813468"/>
          </a:xfrm>
          <a:prstGeom prst="rect">
            <a:avLst/>
          </a:prstGeom>
        </p:spPr>
      </p:pic>
      <p:pic>
        <p:nvPicPr>
          <p:cNvPr id="21" name="Picture Placeholder 4">
            <a:extLst>
              <a:ext uri="{FF2B5EF4-FFF2-40B4-BE49-F238E27FC236}">
                <a16:creationId xmlns:a16="http://schemas.microsoft.com/office/drawing/2014/main" id="{DCA830D0-28BF-A74F-5270-7709F0AB05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8" t="11472" r="33586" b="11472"/>
          <a:stretch>
            <a:fillRect/>
          </a:stretch>
        </p:blipFill>
        <p:spPr>
          <a:xfrm>
            <a:off x="8293100" y="0"/>
            <a:ext cx="3898900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</p:pic>
      <p:pic>
        <p:nvPicPr>
          <p:cNvPr id="22" name="Picture Placeholder 7">
            <a:extLst>
              <a:ext uri="{FF2B5EF4-FFF2-40B4-BE49-F238E27FC236}">
                <a16:creationId xmlns:a16="http://schemas.microsoft.com/office/drawing/2014/main" id="{E58A4D81-054A-F3F7-7421-90711C8A12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6" r="14851"/>
          <a:stretch>
            <a:fillRect/>
          </a:stretch>
        </p:blipFill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rgbClr val="44546A"/>
          </a:solidFill>
        </p:spPr>
      </p:pic>
    </p:spTree>
    <p:extLst>
      <p:ext uri="{BB962C8B-B14F-4D97-AF65-F5344CB8AC3E}">
        <p14:creationId xmlns:p14="http://schemas.microsoft.com/office/powerpoint/2010/main" val="47383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8D467-B897-DCB1-A273-C411BDA6B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DC9F0F9D-8F36-B75F-D8AF-CE89558F3BF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05965" y="1257159"/>
            <a:ext cx="2729139" cy="1038225"/>
          </a:xfrm>
        </p:spPr>
        <p:txBody>
          <a:bodyPr lIns="0" tIns="0" rIns="0" bIns="0" anchor="t"/>
          <a:lstStyle/>
          <a:p>
            <a:pPr algn="r">
              <a:lnSpc>
                <a:spcPct val="100000"/>
              </a:lnSpc>
            </a:pPr>
            <a:r>
              <a:rPr lang="en-GB" sz="1800">
                <a:latin typeface="+mn-lt"/>
              </a:rPr>
              <a:t>Peer Navigator</a:t>
            </a:r>
          </a:p>
          <a:p>
            <a:pPr algn="r">
              <a:lnSpc>
                <a:spcPct val="100000"/>
              </a:lnSpc>
            </a:pPr>
            <a:endParaRPr lang="en-GB" sz="1800">
              <a:latin typeface="+mn-lt"/>
            </a:endParaRPr>
          </a:p>
          <a:p>
            <a:pPr algn="r">
              <a:lnSpc>
                <a:spcPct val="100000"/>
              </a:lnSpc>
            </a:pPr>
            <a:endParaRPr lang="en-US" sz="1800">
              <a:latin typeface="+mn-lt"/>
            </a:endParaRPr>
          </a:p>
        </p:txBody>
      </p:sp>
      <p:sp>
        <p:nvSpPr>
          <p:cNvPr id="82" name="Text Placeholder 1">
            <a:extLst>
              <a:ext uri="{FF2B5EF4-FFF2-40B4-BE49-F238E27FC236}">
                <a16:creationId xmlns:a16="http://schemas.microsoft.com/office/drawing/2014/main" id="{2FEE745B-BE33-2F27-C801-E2BFD599ECA9}"/>
              </a:ext>
            </a:extLst>
          </p:cNvPr>
          <p:cNvSpPr txBox="1">
            <a:spLocks/>
          </p:cNvSpPr>
          <p:nvPr/>
        </p:nvSpPr>
        <p:spPr>
          <a:xfrm>
            <a:off x="6529700" y="4081418"/>
            <a:ext cx="7917411" cy="10390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000" b="0" i="0" u="none" strike="noStrike" kern="1200" cap="none" spc="-80" normalizeH="0" baseline="0" noProof="0">
              <a:ln>
                <a:noFill/>
              </a:ln>
              <a:solidFill>
                <a:srgbClr val="E30046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F81A6BC2-EF96-5A94-CB45-B06C71BFC1F0}"/>
              </a:ext>
            </a:extLst>
          </p:cNvPr>
          <p:cNvSpPr txBox="1">
            <a:spLocks/>
          </p:cNvSpPr>
          <p:nvPr/>
        </p:nvSpPr>
        <p:spPr>
          <a:xfrm>
            <a:off x="6528951" y="5470715"/>
            <a:ext cx="5516068" cy="1651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000" b="0" i="0" u="none" strike="noStrike" kern="1200" cap="none" spc="-80" normalizeH="0" baseline="0" noProof="0">
              <a:ln>
                <a:noFill/>
              </a:ln>
              <a:solidFill>
                <a:srgbClr val="5BC2E7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18" name="Text Placeholder 78">
            <a:extLst>
              <a:ext uri="{FF2B5EF4-FFF2-40B4-BE49-F238E27FC236}">
                <a16:creationId xmlns:a16="http://schemas.microsoft.com/office/drawing/2014/main" id="{5F37515F-B6BC-38D4-8AFE-CFA42A1B4E0E}"/>
              </a:ext>
            </a:extLst>
          </p:cNvPr>
          <p:cNvSpPr txBox="1">
            <a:spLocks/>
          </p:cNvSpPr>
          <p:nvPr/>
        </p:nvSpPr>
        <p:spPr>
          <a:xfrm>
            <a:off x="1910066" y="544037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latin typeface="+mj-lt"/>
              </a:rPr>
              <a:t>DR DANIELLE M CAMPBELL</a:t>
            </a:r>
          </a:p>
        </p:txBody>
      </p:sp>
      <p:sp>
        <p:nvSpPr>
          <p:cNvPr id="29" name="Text Placeholder 80">
            <a:extLst>
              <a:ext uri="{FF2B5EF4-FFF2-40B4-BE49-F238E27FC236}">
                <a16:creationId xmlns:a16="http://schemas.microsoft.com/office/drawing/2014/main" id="{E7B3C852-33B7-D8F2-1620-4EBE0699567F}"/>
              </a:ext>
            </a:extLst>
          </p:cNvPr>
          <p:cNvSpPr txBox="1">
            <a:spLocks/>
          </p:cNvSpPr>
          <p:nvPr/>
        </p:nvSpPr>
        <p:spPr>
          <a:xfrm>
            <a:off x="1910066" y="6343935"/>
            <a:ext cx="2729139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latin typeface="+mn-lt"/>
              </a:rPr>
              <a:t>Advocate</a:t>
            </a:r>
          </a:p>
          <a:p>
            <a:pPr>
              <a:lnSpc>
                <a:spcPct val="100000"/>
              </a:lnSpc>
            </a:pPr>
            <a:endParaRPr lang="en-US" sz="1800">
              <a:latin typeface="+mn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4D9573A-C593-ACB8-4E00-DFBF2E664719}"/>
              </a:ext>
            </a:extLst>
          </p:cNvPr>
          <p:cNvGrpSpPr/>
          <p:nvPr/>
        </p:nvGrpSpPr>
        <p:grpSpPr>
          <a:xfrm>
            <a:off x="2879731" y="1949616"/>
            <a:ext cx="6897448" cy="1729761"/>
            <a:chOff x="2620098" y="2447639"/>
            <a:chExt cx="6897448" cy="172976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E587E5B5-4A59-8C6D-88A2-9EC92BA64F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164194" y="2447639"/>
              <a:ext cx="5353352" cy="1729761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F169EE2F-B2A0-45E8-F4BB-6043A153840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20098" y="2447639"/>
              <a:ext cx="5353352" cy="1729761"/>
            </a:xfrm>
            <a:prstGeom prst="rect">
              <a:avLst/>
            </a:prstGeom>
          </p:spPr>
        </p:pic>
      </p:grp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B44D38E-EFC4-7D40-BE5A-C4CCA3593053}"/>
              </a:ext>
            </a:extLst>
          </p:cNvPr>
          <p:cNvSpPr txBox="1">
            <a:spLocks/>
          </p:cNvSpPr>
          <p:nvPr/>
        </p:nvSpPr>
        <p:spPr>
          <a:xfrm>
            <a:off x="3673526" y="2371073"/>
            <a:ext cx="5546692" cy="102960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2800" b="1" dirty="0">
                <a:solidFill>
                  <a:schemeClr val="accent2"/>
                </a:solidFill>
                <a:latin typeface="+mj-lt"/>
              </a:rPr>
              <a:t>Danielle, how can we optimise peer support networks to truly benefit the HIV community, while ensuring integration with existing clinical care and programmes? </a:t>
            </a:r>
            <a:endParaRPr kumimoji="0" lang="en-GB" sz="3200" b="1" i="0" u="none" strike="noStrike" kern="1200" cap="none" spc="-8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A44DB533-2891-1A3F-A048-9C81180D3AE3}"/>
              </a:ext>
            </a:extLst>
          </p:cNvPr>
          <p:cNvSpPr txBox="1">
            <a:spLocks/>
          </p:cNvSpPr>
          <p:nvPr/>
        </p:nvSpPr>
        <p:spPr>
          <a:xfrm>
            <a:off x="6373347" y="32289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latin typeface="+mj-lt"/>
              </a:rPr>
              <a:t>MIRJAM</a:t>
            </a:r>
          </a:p>
          <a:p>
            <a:pPr algn="r"/>
            <a:r>
              <a:rPr lang="en-US" sz="4000" b="1">
                <a:latin typeface="+mj-lt"/>
              </a:rPr>
              <a:t>SCHULPEN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4C215AE-70C7-DB06-D7A1-6AFBB195C97A}"/>
              </a:ext>
            </a:extLst>
          </p:cNvPr>
          <p:cNvGrpSpPr/>
          <p:nvPr/>
        </p:nvGrpSpPr>
        <p:grpSpPr>
          <a:xfrm>
            <a:off x="5965051" y="4074708"/>
            <a:ext cx="2041265" cy="2083198"/>
            <a:chOff x="8349531" y="1586681"/>
            <a:chExt cx="3193085" cy="3195349"/>
          </a:xfrm>
        </p:grpSpPr>
        <p:sp>
          <p:nvSpPr>
            <p:cNvPr id="2" name="Arc 1">
              <a:extLst>
                <a:ext uri="{FF2B5EF4-FFF2-40B4-BE49-F238E27FC236}">
                  <a16:creationId xmlns:a16="http://schemas.microsoft.com/office/drawing/2014/main" id="{96F03575-8D37-4FF4-AA11-991B2AAEF164}"/>
                </a:ext>
              </a:extLst>
            </p:cNvPr>
            <p:cNvSpPr/>
            <p:nvPr/>
          </p:nvSpPr>
          <p:spPr>
            <a:xfrm rot="16200000">
              <a:off x="8378792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" name="Arc 2">
              <a:extLst>
                <a:ext uri="{FF2B5EF4-FFF2-40B4-BE49-F238E27FC236}">
                  <a16:creationId xmlns:a16="http://schemas.microsoft.com/office/drawing/2014/main" id="{57E4F7A5-2BD0-1B7B-DABF-15E06217F114}"/>
                </a:ext>
              </a:extLst>
            </p:cNvPr>
            <p:cNvSpPr/>
            <p:nvPr/>
          </p:nvSpPr>
          <p:spPr>
            <a:xfrm>
              <a:off x="11085416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4" name="Arc 3">
              <a:extLst>
                <a:ext uri="{FF2B5EF4-FFF2-40B4-BE49-F238E27FC236}">
                  <a16:creationId xmlns:a16="http://schemas.microsoft.com/office/drawing/2014/main" id="{173BC2B8-FBE0-445D-6752-A2F4577E2D0F}"/>
                </a:ext>
              </a:extLst>
            </p:cNvPr>
            <p:cNvSpPr/>
            <p:nvPr/>
          </p:nvSpPr>
          <p:spPr>
            <a:xfrm rot="5400000">
              <a:off x="11085416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193CC9BB-C33A-A2EA-ADEE-0AC07BD17F7A}"/>
                </a:ext>
              </a:extLst>
            </p:cNvPr>
            <p:cNvSpPr/>
            <p:nvPr/>
          </p:nvSpPr>
          <p:spPr>
            <a:xfrm rot="11700000">
              <a:off x="8349531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82C5B101-D65C-5FB1-5CF4-53227A4EA6C0}"/>
              </a:ext>
            </a:extLst>
          </p:cNvPr>
          <p:cNvSpPr txBox="1">
            <a:spLocks/>
          </p:cNvSpPr>
          <p:nvPr/>
        </p:nvSpPr>
        <p:spPr>
          <a:xfrm>
            <a:off x="6623106" y="6157906"/>
            <a:ext cx="787919" cy="2312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5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en-US" sz="2400" b="1">
                <a:latin typeface="+mj-lt"/>
              </a:rPr>
              <a:t>Q&amp;A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91C2C27-BE1A-A77A-F047-BD806767BD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86" y="4186785"/>
            <a:ext cx="1706793" cy="1813468"/>
          </a:xfrm>
          <a:prstGeom prst="rect">
            <a:avLst/>
          </a:prstGeom>
        </p:spPr>
      </p:pic>
      <p:pic>
        <p:nvPicPr>
          <p:cNvPr id="19" name="Picture Placeholder 4">
            <a:extLst>
              <a:ext uri="{FF2B5EF4-FFF2-40B4-BE49-F238E27FC236}">
                <a16:creationId xmlns:a16="http://schemas.microsoft.com/office/drawing/2014/main" id="{6CBD6ED5-1AFE-B917-D619-4157AA3623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8" t="11472" r="33586" b="11472"/>
          <a:stretch>
            <a:fillRect/>
          </a:stretch>
        </p:blipFill>
        <p:spPr>
          <a:xfrm>
            <a:off x="8293100" y="0"/>
            <a:ext cx="3898900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</p:pic>
      <p:pic>
        <p:nvPicPr>
          <p:cNvPr id="20" name="Picture Placeholder 7">
            <a:extLst>
              <a:ext uri="{FF2B5EF4-FFF2-40B4-BE49-F238E27FC236}">
                <a16:creationId xmlns:a16="http://schemas.microsoft.com/office/drawing/2014/main" id="{840D8117-5CD2-5966-A504-790BADE0CA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6" r="14851"/>
          <a:stretch>
            <a:fillRect/>
          </a:stretch>
        </p:blipFill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rgbClr val="44546A"/>
          </a:solidFill>
        </p:spPr>
      </p:pic>
    </p:spTree>
    <p:extLst>
      <p:ext uri="{BB962C8B-B14F-4D97-AF65-F5344CB8AC3E}">
        <p14:creationId xmlns:p14="http://schemas.microsoft.com/office/powerpoint/2010/main" val="1747954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246BF-1377-CB93-CCE0-85621480C0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7C84CC6F-720D-187D-7D03-4504E8B619A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05965" y="1257159"/>
            <a:ext cx="2729139" cy="1038225"/>
          </a:xfrm>
        </p:spPr>
        <p:txBody>
          <a:bodyPr lIns="0" tIns="0" rIns="0" bIns="0" anchor="t"/>
          <a:lstStyle/>
          <a:p>
            <a:pPr algn="r">
              <a:lnSpc>
                <a:spcPct val="100000"/>
              </a:lnSpc>
            </a:pPr>
            <a:r>
              <a:rPr lang="en-GB" sz="1800">
                <a:latin typeface="+mn-lt"/>
              </a:rPr>
              <a:t>Peer Navigator</a:t>
            </a:r>
          </a:p>
          <a:p>
            <a:pPr algn="r">
              <a:lnSpc>
                <a:spcPct val="100000"/>
              </a:lnSpc>
            </a:pPr>
            <a:endParaRPr lang="en-GB" sz="1800">
              <a:latin typeface="+mn-lt"/>
            </a:endParaRPr>
          </a:p>
          <a:p>
            <a:pPr algn="r">
              <a:lnSpc>
                <a:spcPct val="100000"/>
              </a:lnSpc>
            </a:pPr>
            <a:endParaRPr lang="en-US" sz="1800">
              <a:latin typeface="+mn-lt"/>
            </a:endParaRPr>
          </a:p>
        </p:txBody>
      </p:sp>
      <p:sp>
        <p:nvSpPr>
          <p:cNvPr id="82" name="Text Placeholder 1">
            <a:extLst>
              <a:ext uri="{FF2B5EF4-FFF2-40B4-BE49-F238E27FC236}">
                <a16:creationId xmlns:a16="http://schemas.microsoft.com/office/drawing/2014/main" id="{0460DC35-A2C6-5991-E3F8-504DE28E0C70}"/>
              </a:ext>
            </a:extLst>
          </p:cNvPr>
          <p:cNvSpPr txBox="1">
            <a:spLocks/>
          </p:cNvSpPr>
          <p:nvPr/>
        </p:nvSpPr>
        <p:spPr>
          <a:xfrm>
            <a:off x="6529700" y="4081418"/>
            <a:ext cx="7917411" cy="10390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000" b="0" i="0" u="none" strike="noStrike" kern="1200" cap="none" spc="-80" normalizeH="0" baseline="0" noProof="0">
              <a:ln>
                <a:noFill/>
              </a:ln>
              <a:solidFill>
                <a:srgbClr val="E30046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FA72F3B3-83B3-D986-8D08-F4E667822F34}"/>
              </a:ext>
            </a:extLst>
          </p:cNvPr>
          <p:cNvSpPr txBox="1">
            <a:spLocks/>
          </p:cNvSpPr>
          <p:nvPr/>
        </p:nvSpPr>
        <p:spPr>
          <a:xfrm>
            <a:off x="6528951" y="5470715"/>
            <a:ext cx="5516068" cy="1651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000" b="0" i="0" u="none" strike="noStrike" kern="1200" cap="none" spc="-80" normalizeH="0" baseline="0" noProof="0">
              <a:ln>
                <a:noFill/>
              </a:ln>
              <a:solidFill>
                <a:srgbClr val="5BC2E7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18" name="Text Placeholder 78">
            <a:extLst>
              <a:ext uri="{FF2B5EF4-FFF2-40B4-BE49-F238E27FC236}">
                <a16:creationId xmlns:a16="http://schemas.microsoft.com/office/drawing/2014/main" id="{76FAF6AC-F341-E286-3D52-F7EA31652668}"/>
              </a:ext>
            </a:extLst>
          </p:cNvPr>
          <p:cNvSpPr txBox="1">
            <a:spLocks/>
          </p:cNvSpPr>
          <p:nvPr/>
        </p:nvSpPr>
        <p:spPr>
          <a:xfrm>
            <a:off x="1910066" y="544037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latin typeface="+mj-lt"/>
              </a:rPr>
              <a:t>DR DANIELLE M CAMPBELL</a:t>
            </a:r>
          </a:p>
        </p:txBody>
      </p:sp>
      <p:sp>
        <p:nvSpPr>
          <p:cNvPr id="29" name="Text Placeholder 80">
            <a:extLst>
              <a:ext uri="{FF2B5EF4-FFF2-40B4-BE49-F238E27FC236}">
                <a16:creationId xmlns:a16="http://schemas.microsoft.com/office/drawing/2014/main" id="{8BB93C7E-698E-CB4D-D222-909027DB0614}"/>
              </a:ext>
            </a:extLst>
          </p:cNvPr>
          <p:cNvSpPr txBox="1">
            <a:spLocks/>
          </p:cNvSpPr>
          <p:nvPr/>
        </p:nvSpPr>
        <p:spPr>
          <a:xfrm>
            <a:off x="1910066" y="6343935"/>
            <a:ext cx="2729139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latin typeface="+mn-lt"/>
              </a:rPr>
              <a:t>Advocate</a:t>
            </a:r>
          </a:p>
          <a:p>
            <a:pPr>
              <a:lnSpc>
                <a:spcPct val="100000"/>
              </a:lnSpc>
            </a:pPr>
            <a:endParaRPr lang="en-US" sz="1800">
              <a:latin typeface="+mn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2ABD9DC-4174-A4BB-9C90-ABD4020CF22C}"/>
              </a:ext>
            </a:extLst>
          </p:cNvPr>
          <p:cNvGrpSpPr/>
          <p:nvPr/>
        </p:nvGrpSpPr>
        <p:grpSpPr>
          <a:xfrm>
            <a:off x="2879731" y="1949616"/>
            <a:ext cx="6897448" cy="1729761"/>
            <a:chOff x="2620098" y="2447639"/>
            <a:chExt cx="6897448" cy="172976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B4C7E39-B701-575A-1CFE-D7C536003A1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164194" y="2447639"/>
              <a:ext cx="5353352" cy="1729761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58B865EF-1CAA-C06D-9F07-7785CAA3A96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20098" y="2447639"/>
              <a:ext cx="5353352" cy="1729761"/>
            </a:xfrm>
            <a:prstGeom prst="rect">
              <a:avLst/>
            </a:prstGeom>
          </p:spPr>
        </p:pic>
      </p:grp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37A8FB0-2068-40D8-AD6C-F497C00622F0}"/>
              </a:ext>
            </a:extLst>
          </p:cNvPr>
          <p:cNvSpPr txBox="1">
            <a:spLocks/>
          </p:cNvSpPr>
          <p:nvPr/>
        </p:nvSpPr>
        <p:spPr>
          <a:xfrm>
            <a:off x="3673526" y="2371073"/>
            <a:ext cx="5546692" cy="102960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2800" b="1" dirty="0">
                <a:solidFill>
                  <a:schemeClr val="accent2"/>
                </a:solidFill>
                <a:latin typeface="+mj-lt"/>
              </a:rPr>
              <a:t>Mirjam, can you share any insights on how to set up and run a peer support network, including what types of support might be available?</a:t>
            </a:r>
            <a:endParaRPr kumimoji="0" lang="en-GB" sz="2800" b="1" i="0" u="none" strike="noStrike" kern="1200" cap="none" spc="-8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2BCE55FC-6480-E44C-6C7A-79633D1E2995}"/>
              </a:ext>
            </a:extLst>
          </p:cNvPr>
          <p:cNvSpPr txBox="1">
            <a:spLocks/>
          </p:cNvSpPr>
          <p:nvPr/>
        </p:nvSpPr>
        <p:spPr>
          <a:xfrm>
            <a:off x="6373347" y="32289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latin typeface="+mj-lt"/>
              </a:rPr>
              <a:t>MIRJAM</a:t>
            </a:r>
          </a:p>
          <a:p>
            <a:pPr algn="r"/>
            <a:r>
              <a:rPr lang="en-US" sz="4000" b="1">
                <a:latin typeface="+mj-lt"/>
              </a:rPr>
              <a:t>SCHULPEN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2785E1F-6180-B36F-4149-BE6B1632B9EE}"/>
              </a:ext>
            </a:extLst>
          </p:cNvPr>
          <p:cNvGrpSpPr/>
          <p:nvPr/>
        </p:nvGrpSpPr>
        <p:grpSpPr>
          <a:xfrm>
            <a:off x="5965051" y="4074708"/>
            <a:ext cx="2041265" cy="2083198"/>
            <a:chOff x="8349531" y="1586681"/>
            <a:chExt cx="3193085" cy="3195349"/>
          </a:xfrm>
        </p:grpSpPr>
        <p:sp>
          <p:nvSpPr>
            <p:cNvPr id="2" name="Arc 1">
              <a:extLst>
                <a:ext uri="{FF2B5EF4-FFF2-40B4-BE49-F238E27FC236}">
                  <a16:creationId xmlns:a16="http://schemas.microsoft.com/office/drawing/2014/main" id="{BFF509D1-B26C-52B3-C8C3-EF67CA0F006C}"/>
                </a:ext>
              </a:extLst>
            </p:cNvPr>
            <p:cNvSpPr/>
            <p:nvPr/>
          </p:nvSpPr>
          <p:spPr>
            <a:xfrm rot="16200000">
              <a:off x="8378792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" name="Arc 2">
              <a:extLst>
                <a:ext uri="{FF2B5EF4-FFF2-40B4-BE49-F238E27FC236}">
                  <a16:creationId xmlns:a16="http://schemas.microsoft.com/office/drawing/2014/main" id="{857FCACE-E139-303F-AAE3-8A4C8E0AAAAC}"/>
                </a:ext>
              </a:extLst>
            </p:cNvPr>
            <p:cNvSpPr/>
            <p:nvPr/>
          </p:nvSpPr>
          <p:spPr>
            <a:xfrm>
              <a:off x="11085416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4" name="Arc 3">
              <a:extLst>
                <a:ext uri="{FF2B5EF4-FFF2-40B4-BE49-F238E27FC236}">
                  <a16:creationId xmlns:a16="http://schemas.microsoft.com/office/drawing/2014/main" id="{63D4FD64-867D-CE5B-0CE8-D9516B92521A}"/>
                </a:ext>
              </a:extLst>
            </p:cNvPr>
            <p:cNvSpPr/>
            <p:nvPr/>
          </p:nvSpPr>
          <p:spPr>
            <a:xfrm rot="5400000">
              <a:off x="11085416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86687529-02CF-36C9-8684-3BC44F4F6E69}"/>
                </a:ext>
              </a:extLst>
            </p:cNvPr>
            <p:cNvSpPr/>
            <p:nvPr/>
          </p:nvSpPr>
          <p:spPr>
            <a:xfrm rot="11700000">
              <a:off x="8349531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69842727-3BDF-5F55-171B-F0620EFDDA6A}"/>
              </a:ext>
            </a:extLst>
          </p:cNvPr>
          <p:cNvSpPr txBox="1">
            <a:spLocks/>
          </p:cNvSpPr>
          <p:nvPr/>
        </p:nvSpPr>
        <p:spPr>
          <a:xfrm>
            <a:off x="6623106" y="6157906"/>
            <a:ext cx="787919" cy="2312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5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en-US" sz="2400" b="1">
                <a:latin typeface="+mj-lt"/>
              </a:rPr>
              <a:t>Q&amp;A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ABE53C6-75A0-911C-E232-010D39DF4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86" y="4186785"/>
            <a:ext cx="1706793" cy="1813468"/>
          </a:xfrm>
          <a:prstGeom prst="rect">
            <a:avLst/>
          </a:prstGeom>
        </p:spPr>
      </p:pic>
      <p:pic>
        <p:nvPicPr>
          <p:cNvPr id="19" name="Picture Placeholder 4">
            <a:extLst>
              <a:ext uri="{FF2B5EF4-FFF2-40B4-BE49-F238E27FC236}">
                <a16:creationId xmlns:a16="http://schemas.microsoft.com/office/drawing/2014/main" id="{175C5634-E09E-9417-DB29-3A29BE3EEF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8" t="11472" r="33586" b="11472"/>
          <a:stretch>
            <a:fillRect/>
          </a:stretch>
        </p:blipFill>
        <p:spPr>
          <a:xfrm>
            <a:off x="8293100" y="0"/>
            <a:ext cx="3898900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</p:pic>
      <p:pic>
        <p:nvPicPr>
          <p:cNvPr id="20" name="Picture Placeholder 7">
            <a:extLst>
              <a:ext uri="{FF2B5EF4-FFF2-40B4-BE49-F238E27FC236}">
                <a16:creationId xmlns:a16="http://schemas.microsoft.com/office/drawing/2014/main" id="{06265741-9CB0-A65F-9E5C-1174E05593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6" r="14851"/>
          <a:stretch>
            <a:fillRect/>
          </a:stretch>
        </p:blipFill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rgbClr val="44546A"/>
          </a:solidFill>
        </p:spPr>
      </p:pic>
    </p:spTree>
    <p:extLst>
      <p:ext uri="{BB962C8B-B14F-4D97-AF65-F5344CB8AC3E}">
        <p14:creationId xmlns:p14="http://schemas.microsoft.com/office/powerpoint/2010/main" val="261977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F2FBC-4CC2-5636-2EFB-39D63D664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764D9500-0349-94BD-068B-99CA348EAF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05965" y="1257159"/>
            <a:ext cx="2729139" cy="1038225"/>
          </a:xfrm>
        </p:spPr>
        <p:txBody>
          <a:bodyPr lIns="0" tIns="0" rIns="0" bIns="0" anchor="t"/>
          <a:lstStyle/>
          <a:p>
            <a:pPr algn="r">
              <a:lnSpc>
                <a:spcPct val="100000"/>
              </a:lnSpc>
            </a:pPr>
            <a:r>
              <a:rPr lang="en-GB" sz="1800">
                <a:latin typeface="+mn-lt"/>
              </a:rPr>
              <a:t>Peer Navigator</a:t>
            </a:r>
          </a:p>
          <a:p>
            <a:pPr algn="r">
              <a:lnSpc>
                <a:spcPct val="100000"/>
              </a:lnSpc>
            </a:pPr>
            <a:endParaRPr lang="en-GB" sz="1800">
              <a:latin typeface="+mn-lt"/>
            </a:endParaRPr>
          </a:p>
          <a:p>
            <a:pPr algn="r">
              <a:lnSpc>
                <a:spcPct val="100000"/>
              </a:lnSpc>
            </a:pPr>
            <a:endParaRPr lang="en-US" sz="1800">
              <a:latin typeface="+mn-lt"/>
            </a:endParaRPr>
          </a:p>
        </p:txBody>
      </p:sp>
      <p:sp>
        <p:nvSpPr>
          <p:cNvPr id="82" name="Text Placeholder 1">
            <a:extLst>
              <a:ext uri="{FF2B5EF4-FFF2-40B4-BE49-F238E27FC236}">
                <a16:creationId xmlns:a16="http://schemas.microsoft.com/office/drawing/2014/main" id="{F4FBACD8-F673-6534-626E-A51A9A2E353D}"/>
              </a:ext>
            </a:extLst>
          </p:cNvPr>
          <p:cNvSpPr txBox="1">
            <a:spLocks/>
          </p:cNvSpPr>
          <p:nvPr/>
        </p:nvSpPr>
        <p:spPr>
          <a:xfrm>
            <a:off x="6529700" y="4081418"/>
            <a:ext cx="7917411" cy="10390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accent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5000" b="0" i="0" u="none" strike="noStrike" kern="1200" cap="none" spc="-80" normalizeH="0" baseline="0" noProof="0">
              <a:ln>
                <a:noFill/>
              </a:ln>
              <a:solidFill>
                <a:srgbClr val="E30046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8581E688-8655-FA4B-337A-DF7552DEDFC8}"/>
              </a:ext>
            </a:extLst>
          </p:cNvPr>
          <p:cNvSpPr txBox="1">
            <a:spLocks/>
          </p:cNvSpPr>
          <p:nvPr/>
        </p:nvSpPr>
        <p:spPr>
          <a:xfrm>
            <a:off x="6528951" y="5470715"/>
            <a:ext cx="5516068" cy="165100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accent4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000" b="0" i="0" u="none" strike="noStrike" kern="1200" cap="none" spc="-80" normalizeH="0" baseline="0" noProof="0">
              <a:ln>
                <a:noFill/>
              </a:ln>
              <a:solidFill>
                <a:srgbClr val="5BC2E7"/>
              </a:solidFill>
              <a:effectLst/>
              <a:uLnTx/>
              <a:uFillTx/>
              <a:latin typeface="Breakthrough 2022" panose="02060603040202040303"/>
            </a:endParaRPr>
          </a:p>
        </p:txBody>
      </p:sp>
      <p:sp>
        <p:nvSpPr>
          <p:cNvPr id="18" name="Text Placeholder 78">
            <a:extLst>
              <a:ext uri="{FF2B5EF4-FFF2-40B4-BE49-F238E27FC236}">
                <a16:creationId xmlns:a16="http://schemas.microsoft.com/office/drawing/2014/main" id="{25243DCE-713A-9A66-7088-467AA4E6EFCA}"/>
              </a:ext>
            </a:extLst>
          </p:cNvPr>
          <p:cNvSpPr txBox="1">
            <a:spLocks/>
          </p:cNvSpPr>
          <p:nvPr/>
        </p:nvSpPr>
        <p:spPr>
          <a:xfrm>
            <a:off x="1910066" y="544037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latin typeface="+mj-lt"/>
              </a:rPr>
              <a:t>DR DANIELLE M CAMPBELL</a:t>
            </a:r>
          </a:p>
        </p:txBody>
      </p:sp>
      <p:sp>
        <p:nvSpPr>
          <p:cNvPr id="29" name="Text Placeholder 80">
            <a:extLst>
              <a:ext uri="{FF2B5EF4-FFF2-40B4-BE49-F238E27FC236}">
                <a16:creationId xmlns:a16="http://schemas.microsoft.com/office/drawing/2014/main" id="{075EFE6D-B17F-71AD-59F3-93B44E6C642D}"/>
              </a:ext>
            </a:extLst>
          </p:cNvPr>
          <p:cNvSpPr txBox="1">
            <a:spLocks/>
          </p:cNvSpPr>
          <p:nvPr/>
        </p:nvSpPr>
        <p:spPr>
          <a:xfrm>
            <a:off x="1910066" y="6343935"/>
            <a:ext cx="2729139" cy="1038225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>
                <a:latin typeface="+mn-lt"/>
              </a:rPr>
              <a:t>Advocate</a:t>
            </a:r>
          </a:p>
          <a:p>
            <a:pPr>
              <a:lnSpc>
                <a:spcPct val="100000"/>
              </a:lnSpc>
            </a:pPr>
            <a:endParaRPr lang="en-US" sz="1800">
              <a:latin typeface="+mn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F7F60C-60F9-1F8E-A260-9A081BB86D77}"/>
              </a:ext>
            </a:extLst>
          </p:cNvPr>
          <p:cNvGrpSpPr/>
          <p:nvPr/>
        </p:nvGrpSpPr>
        <p:grpSpPr>
          <a:xfrm>
            <a:off x="2879731" y="1949616"/>
            <a:ext cx="6897448" cy="1729761"/>
            <a:chOff x="2620098" y="2447639"/>
            <a:chExt cx="6897448" cy="1729761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E847086B-D7BF-3F2B-9F85-6460DE8A04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164194" y="2447639"/>
              <a:ext cx="5353352" cy="1729761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6F7CCBA5-F86D-8F4A-42D3-55D3C63AC5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20098" y="2447639"/>
              <a:ext cx="5353352" cy="1729761"/>
            </a:xfrm>
            <a:prstGeom prst="rect">
              <a:avLst/>
            </a:prstGeom>
          </p:spPr>
        </p:pic>
      </p:grp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486D5CE-8F68-E0BA-7AE9-734B366BF507}"/>
              </a:ext>
            </a:extLst>
          </p:cNvPr>
          <p:cNvSpPr txBox="1">
            <a:spLocks/>
          </p:cNvSpPr>
          <p:nvPr/>
        </p:nvSpPr>
        <p:spPr>
          <a:xfrm>
            <a:off x="3673526" y="2371073"/>
            <a:ext cx="5546692" cy="1029609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7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000" b="0" i="0" kern="1200" spc="-80" baseline="0" dirty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GB" sz="2800" b="1" dirty="0">
                <a:solidFill>
                  <a:schemeClr val="accent2"/>
                </a:solidFill>
                <a:latin typeface="+mj-lt"/>
              </a:rPr>
              <a:t>Danielle, can you share your thoughts on how you think peer support might evolve considering advances in digital health? </a:t>
            </a:r>
            <a:endParaRPr kumimoji="0" lang="en-GB" sz="2000" b="1" i="0" u="none" strike="noStrike" kern="1200" cap="none" spc="-8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26" name="Text Placeholder 78">
            <a:extLst>
              <a:ext uri="{FF2B5EF4-FFF2-40B4-BE49-F238E27FC236}">
                <a16:creationId xmlns:a16="http://schemas.microsoft.com/office/drawing/2014/main" id="{86A78BE9-4257-E8C5-93F9-6D6F65CD2CC7}"/>
              </a:ext>
            </a:extLst>
          </p:cNvPr>
          <p:cNvSpPr txBox="1">
            <a:spLocks/>
          </p:cNvSpPr>
          <p:nvPr/>
        </p:nvSpPr>
        <p:spPr>
          <a:xfrm>
            <a:off x="6373347" y="322897"/>
            <a:ext cx="3692525" cy="90355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4000" b="1">
                <a:latin typeface="+mj-lt"/>
              </a:rPr>
              <a:t>MIRJAM</a:t>
            </a:r>
          </a:p>
          <a:p>
            <a:pPr algn="r"/>
            <a:r>
              <a:rPr lang="en-US" sz="4000" b="1">
                <a:latin typeface="+mj-lt"/>
              </a:rPr>
              <a:t>SCHULPEN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DFF1F03-DD05-E885-8F4D-6A55FE27205D}"/>
              </a:ext>
            </a:extLst>
          </p:cNvPr>
          <p:cNvGrpSpPr/>
          <p:nvPr/>
        </p:nvGrpSpPr>
        <p:grpSpPr>
          <a:xfrm>
            <a:off x="5965051" y="4074708"/>
            <a:ext cx="2041265" cy="2083198"/>
            <a:chOff x="8349531" y="1586681"/>
            <a:chExt cx="3193085" cy="3195349"/>
          </a:xfrm>
        </p:grpSpPr>
        <p:sp>
          <p:nvSpPr>
            <p:cNvPr id="2" name="Arc 1">
              <a:extLst>
                <a:ext uri="{FF2B5EF4-FFF2-40B4-BE49-F238E27FC236}">
                  <a16:creationId xmlns:a16="http://schemas.microsoft.com/office/drawing/2014/main" id="{8FFED727-CD3B-7CA0-E276-BF787A896A53}"/>
                </a:ext>
              </a:extLst>
            </p:cNvPr>
            <p:cNvSpPr/>
            <p:nvPr/>
          </p:nvSpPr>
          <p:spPr>
            <a:xfrm rot="16200000">
              <a:off x="8378792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" name="Arc 2">
              <a:extLst>
                <a:ext uri="{FF2B5EF4-FFF2-40B4-BE49-F238E27FC236}">
                  <a16:creationId xmlns:a16="http://schemas.microsoft.com/office/drawing/2014/main" id="{DCD30521-3821-B4CA-21AC-7ECFD82F4377}"/>
                </a:ext>
              </a:extLst>
            </p:cNvPr>
            <p:cNvSpPr/>
            <p:nvPr/>
          </p:nvSpPr>
          <p:spPr>
            <a:xfrm>
              <a:off x="11085416" y="1586681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4" name="Arc 3">
              <a:extLst>
                <a:ext uri="{FF2B5EF4-FFF2-40B4-BE49-F238E27FC236}">
                  <a16:creationId xmlns:a16="http://schemas.microsoft.com/office/drawing/2014/main" id="{732CAE1B-DF13-2435-2978-8E75D5A8EC9F}"/>
                </a:ext>
              </a:extLst>
            </p:cNvPr>
            <p:cNvSpPr/>
            <p:nvPr/>
          </p:nvSpPr>
          <p:spPr>
            <a:xfrm rot="5400000">
              <a:off x="11085416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9E88A48B-40AE-CEC6-2D4E-9B1E6C67E9B0}"/>
                </a:ext>
              </a:extLst>
            </p:cNvPr>
            <p:cNvSpPr/>
            <p:nvPr/>
          </p:nvSpPr>
          <p:spPr>
            <a:xfrm rot="11700000">
              <a:off x="8349531" y="4324830"/>
              <a:ext cx="457200" cy="457200"/>
            </a:xfrm>
            <a:prstGeom prst="arc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79906C56-D01D-003B-C42B-D71084CB7F0A}"/>
              </a:ext>
            </a:extLst>
          </p:cNvPr>
          <p:cNvSpPr txBox="1">
            <a:spLocks/>
          </p:cNvSpPr>
          <p:nvPr/>
        </p:nvSpPr>
        <p:spPr>
          <a:xfrm>
            <a:off x="6623106" y="6157906"/>
            <a:ext cx="787919" cy="231269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 defTabSz="914400" rtl="0" eaLnBrk="1" latinLnBrk="0" hangingPunct="1">
              <a:lnSpc>
                <a:spcPct val="75000"/>
              </a:lnSpc>
              <a:spcBef>
                <a:spcPts val="0"/>
              </a:spcBef>
              <a:buFont typeface="Arial" panose="020B0604020202020204" pitchFamily="34" charset="0"/>
              <a:buNone/>
              <a:defRPr sz="5500" b="0" i="0" kern="1200" spc="-80" baseline="0">
                <a:solidFill>
                  <a:schemeClr val="bg1"/>
                </a:solidFill>
                <a:latin typeface="Breakthrough 2022" panose="02060603040202040303"/>
                <a:ea typeface="Breakthrough 2022" panose="02060603040202040303"/>
                <a:cs typeface="Breakthrough 2022" panose="02060603040202040303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defRPr/>
            </a:pPr>
            <a:r>
              <a:rPr lang="en-US" sz="2400" b="1">
                <a:latin typeface="+mj-lt"/>
              </a:rPr>
              <a:t>Q&amp;A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7B5298C-1FBA-96AD-2BCF-F6D160435B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86" y="4186785"/>
            <a:ext cx="1706793" cy="1813468"/>
          </a:xfrm>
          <a:prstGeom prst="rect">
            <a:avLst/>
          </a:prstGeom>
        </p:spPr>
      </p:pic>
      <p:pic>
        <p:nvPicPr>
          <p:cNvPr id="19" name="Picture Placeholder 4">
            <a:extLst>
              <a:ext uri="{FF2B5EF4-FFF2-40B4-BE49-F238E27FC236}">
                <a16:creationId xmlns:a16="http://schemas.microsoft.com/office/drawing/2014/main" id="{3A1E27B2-E3FD-91A3-0B58-431E595F76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88" t="11472" r="33586" b="11472"/>
          <a:stretch>
            <a:fillRect/>
          </a:stretch>
        </p:blipFill>
        <p:spPr>
          <a:xfrm>
            <a:off x="8293100" y="0"/>
            <a:ext cx="3898900" cy="6858000"/>
          </a:xfrm>
          <a:custGeom>
            <a:avLst/>
            <a:gdLst>
              <a:gd name="connsiteX0" fmla="*/ 2495599 w 3898819"/>
              <a:gd name="connsiteY0" fmla="*/ 0 h 6858000"/>
              <a:gd name="connsiteX1" fmla="*/ 3898819 w 3898819"/>
              <a:gd name="connsiteY1" fmla="*/ 0 h 6858000"/>
              <a:gd name="connsiteX2" fmla="*/ 3898819 w 3898819"/>
              <a:gd name="connsiteY2" fmla="*/ 5042001 h 6858000"/>
              <a:gd name="connsiteX3" fmla="*/ 3898818 w 3898819"/>
              <a:gd name="connsiteY3" fmla="*/ 5042004 h 6858000"/>
              <a:gd name="connsiteX4" fmla="*/ 3898818 w 3898819"/>
              <a:gd name="connsiteY4" fmla="*/ 6858000 h 6858000"/>
              <a:gd name="connsiteX5" fmla="*/ 3237984 w 3898819"/>
              <a:gd name="connsiteY5" fmla="*/ 6858000 h 6858000"/>
              <a:gd name="connsiteX6" fmla="*/ 1492288 w 3898819"/>
              <a:gd name="connsiteY6" fmla="*/ 6858000 h 6858000"/>
              <a:gd name="connsiteX7" fmla="*/ 0 w 3898819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98819" h="6858000">
                <a:moveTo>
                  <a:pt x="2495599" y="0"/>
                </a:moveTo>
                <a:lnTo>
                  <a:pt x="3898819" y="0"/>
                </a:lnTo>
                <a:lnTo>
                  <a:pt x="3898819" y="5042001"/>
                </a:lnTo>
                <a:lnTo>
                  <a:pt x="3898818" y="5042004"/>
                </a:lnTo>
                <a:lnTo>
                  <a:pt x="3898818" y="6858000"/>
                </a:lnTo>
                <a:lnTo>
                  <a:pt x="3237984" y="6858000"/>
                </a:lnTo>
                <a:lnTo>
                  <a:pt x="14922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/>
          </a:solidFill>
        </p:spPr>
      </p:pic>
      <p:pic>
        <p:nvPicPr>
          <p:cNvPr id="20" name="Picture Placeholder 7">
            <a:extLst>
              <a:ext uri="{FF2B5EF4-FFF2-40B4-BE49-F238E27FC236}">
                <a16:creationId xmlns:a16="http://schemas.microsoft.com/office/drawing/2014/main" id="{6B258C75-091B-8EB4-0455-3B70A58BF6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6" r="14851"/>
          <a:stretch>
            <a:fillRect/>
          </a:stretch>
        </p:blipFill>
        <p:spPr>
          <a:xfrm>
            <a:off x="0" y="0"/>
            <a:ext cx="3756329" cy="6858000"/>
          </a:xfrm>
          <a:custGeom>
            <a:avLst/>
            <a:gdLst>
              <a:gd name="connsiteX0" fmla="*/ 700118 w 3756329"/>
              <a:gd name="connsiteY0" fmla="*/ 0 h 6858000"/>
              <a:gd name="connsiteX1" fmla="*/ 3756329 w 3756329"/>
              <a:gd name="connsiteY1" fmla="*/ 0 h 6858000"/>
              <a:gd name="connsiteX2" fmla="*/ 1237934 w 3756329"/>
              <a:gd name="connsiteY2" fmla="*/ 6858000 h 6858000"/>
              <a:gd name="connsiteX3" fmla="*/ 0 w 3756329"/>
              <a:gd name="connsiteY3" fmla="*/ 6858000 h 6858000"/>
              <a:gd name="connsiteX4" fmla="*/ 0 w 3756329"/>
              <a:gd name="connsiteY4" fmla="*/ 19065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6329" h="6858000">
                <a:moveTo>
                  <a:pt x="700118" y="0"/>
                </a:moveTo>
                <a:lnTo>
                  <a:pt x="3756329" y="0"/>
                </a:lnTo>
                <a:lnTo>
                  <a:pt x="1237934" y="6858000"/>
                </a:lnTo>
                <a:lnTo>
                  <a:pt x="0" y="6858000"/>
                </a:lnTo>
                <a:lnTo>
                  <a:pt x="0" y="1906535"/>
                </a:lnTo>
                <a:close/>
              </a:path>
            </a:pathLst>
          </a:custGeom>
          <a:solidFill>
            <a:srgbClr val="44546A"/>
          </a:solidFill>
        </p:spPr>
      </p:pic>
    </p:spTree>
    <p:extLst>
      <p:ext uri="{BB962C8B-B14F-4D97-AF65-F5344CB8AC3E}">
        <p14:creationId xmlns:p14="http://schemas.microsoft.com/office/powerpoint/2010/main" val="252772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30046"/>
      </a:accent1>
      <a:accent2>
        <a:srgbClr val="071D49"/>
      </a:accent2>
      <a:accent3>
        <a:srgbClr val="702082"/>
      </a:accent3>
      <a:accent4>
        <a:srgbClr val="5BC2E7"/>
      </a:accent4>
      <a:accent5>
        <a:srgbClr val="D0D3D3"/>
      </a:accent5>
      <a:accent6>
        <a:srgbClr val="FFFFFF"/>
      </a:accent6>
      <a:hlink>
        <a:srgbClr val="0563C1"/>
      </a:hlink>
      <a:folHlink>
        <a:srgbClr val="954F72"/>
      </a:folHlink>
    </a:clrScheme>
    <a:fontScheme name="ViiV original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 anchor="t" anchorCtr="0">
        <a:spAutoFit/>
      </a:bodyPr>
      <a:lstStyle>
        <a:defPPr algn="l">
          <a:defRPr sz="1100" dirty="0" smtClean="0">
            <a:solidFill>
              <a:schemeClr val="accent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iV_WWS_Evolution_2025_PPT_Template_16x9" id="{14778413-02A6-2F4C-AC50-F11D0C0BE618}" vid="{A7470D9F-B606-DD46-BC5E-EA218BACCE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ViiV original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iiV original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CEFA0AACDAD364AAEF46558AA60A6FE" ma:contentTypeVersion="13" ma:contentTypeDescription="Create a new document." ma:contentTypeScope="" ma:versionID="84d40765c1aa88fe79a9d3b029149f20">
  <xsd:schema xmlns:xsd="http://www.w3.org/2001/XMLSchema" xmlns:xs="http://www.w3.org/2001/XMLSchema" xmlns:p="http://schemas.microsoft.com/office/2006/metadata/properties" xmlns:ns2="68f55296-3b01-4a12-a017-53653d5c1219" xmlns:ns3="c28f251b-2516-42f5-9e58-3a3c0985863e" targetNamespace="http://schemas.microsoft.com/office/2006/metadata/properties" ma:root="true" ma:fieldsID="c66bd5330d3ef81d8c437ae25213d84e" ns2:_="" ns3:_="">
    <xsd:import namespace="68f55296-3b01-4a12-a017-53653d5c1219"/>
    <xsd:import namespace="c28f251b-2516-42f5-9e58-3a3c098586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f55296-3b01-4a12-a017-53653d5c12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451d461-d530-465a-81eb-73ef42a83d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f251b-2516-42f5-9e58-3a3c0985863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b87eaaa-fafa-49ae-b662-972f5547ee61}" ma:internalName="TaxCatchAll" ma:showField="CatchAllData" ma:web="c28f251b-2516-42f5-9e58-3a3c098586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28f251b-2516-42f5-9e58-3a3c0985863e" xsi:nil="true"/>
    <lcf76f155ced4ddcb4097134ff3c332f xmlns="68f55296-3b01-4a12-a017-53653d5c121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DD6F85-7731-44E0-82F4-649EC9DF00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f55296-3b01-4a12-a017-53653d5c1219"/>
    <ds:schemaRef ds:uri="c28f251b-2516-42f5-9e58-3a3c098586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9A9AB1-0B78-4F0D-BACB-3997B6B8AD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5A497C-0B79-49C3-B490-918444012024}">
  <ds:schemaRefs>
    <ds:schemaRef ds:uri="http://schemas.microsoft.com/office/2006/documentManagement/types"/>
    <ds:schemaRef ds:uri="http://schemas.microsoft.com/office/2006/metadata/properties"/>
    <ds:schemaRef ds:uri="68f55296-3b01-4a12-a017-53653d5c1219"/>
    <ds:schemaRef ds:uri="http://purl.org/dc/terms/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c28f251b-2516-42f5-9e58-3a3c0985863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bea66b2b-af80-48b6-873b-d341d3035cfa}" enabled="1" method="Standard" siteId="{63982aff-fb6c-4c22-973b-70e4acfb63e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8768</TotalTime>
  <Words>4034</Words>
  <Application>Microsoft Office PowerPoint</Application>
  <PresentationFormat>Widescreen</PresentationFormat>
  <Paragraphs>350</Paragraphs>
  <Slides>5</Slides>
  <Notes>5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GlaxoSmithKline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Henry Arnold</dc:creator>
  <cp:lastModifiedBy>Dustin Hamilton</cp:lastModifiedBy>
  <cp:revision>9</cp:revision>
  <cp:lastPrinted>2026-03-10T09:12:00Z</cp:lastPrinted>
  <dcterms:created xsi:type="dcterms:W3CDTF">2025-05-15T08:49:11Z</dcterms:created>
  <dcterms:modified xsi:type="dcterms:W3CDTF">2026-07-20T13:43:56Z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5607440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S8.2.2</vt:lpwstr>
  </property>
  <property fmtid="{D5CDD505-2E9C-101B-9397-08002B2CF9AE}" pid="5" name="ContentTypeId">
    <vt:lpwstr>0x010100CCEFA0AACDAD364AAEF46558AA60A6FE</vt:lpwstr>
  </property>
  <property fmtid="{D5CDD505-2E9C-101B-9397-08002B2CF9AE}" pid="6" name="MediaServiceImageTags">
    <vt:lpwstr/>
  </property>
</Properties>
</file>