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147482590" r:id="rId5"/>
  </p:sldIdLst>
  <p:sldSz cx="12192000" cy="6858000"/>
  <p:notesSz cx="7315200" cy="9601200"/>
  <p:embeddedFontLst>
    <p:embeddedFont>
      <p:font typeface="Breakthrough 2022" panose="020B0604020202020204" charset="0"/>
      <p:regular r:id="rId8"/>
      <p:bold r:id="rId9"/>
      <p:italic r:id="rId10"/>
      <p:boldItalic r:id="rId11"/>
    </p:embeddedFont>
    <p:embeddedFont>
      <p:font typeface="Raleway" pitchFamily="2" charset="0"/>
      <p:regular r:id="rId12"/>
      <p:bold r:id="rId12"/>
      <p:italic r:id="rId12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r use" id="{86A99B2D-79D7-4632-A695-AEA23F925FAD}">
          <p14:sldIdLst>
            <p14:sldId id="21474825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51C0312-0249-BD84-CDAA-A73A9B41627A}" name="Audrey Abernathy" initials="AA" userId="S::audrey.x.abernathy@viivhealthcare.com::0be15c28-a43b-44da-8796-87668edca302" providerId="AD"/>
  <p188:author id="{DDC7F136-A84D-1A8C-A5E3-3003A7B3E95D}" name="Emily Fagg" initials="EF" userId="S::emily.fagg@bursonglobal.com::3816d2d6-2db9-4b20-99a6-7ab4c0e88e6b" providerId="AD"/>
  <p188:author id="{74550862-23C6-14B8-47C0-F33902059CB5}" name="Ed Brightman" initials="EB" userId="S::ed.brightman@bursonglobal.com::13775d11-2c21-4a01-a6d2-cc61941742c5" providerId="AD"/>
  <p188:author id="{584A237A-C733-F8B5-ED87-D296891242AE}" name="Claudia North" initials="CN" userId="S::ClaudiaNorth@radleyyeldar.com::9eddaa05-da28-410a-9d71-8b6fe4d1f180" providerId="AD"/>
  <p188:author id="{99188BAE-7B46-506D-ED62-6C70146A5CF8}" name="Lizzie Parker" initials="LP" userId="S::lizzie.m.parker@viivhealthcare.com::40074daa-8807-4378-a752-306518936eeb" providerId="AD"/>
  <p188:author id="{264FB2B6-A88A-DB8A-8305-904CE9E8DBBA}" name="Molly Church" initials="MC" userId="S::molly.church@bursonglobal.com::61520059-82ee-49f1-b419-aefb38e44b50" providerId="AD"/>
  <p188:author id="{7BF5F1BE-A78D-FA31-FD07-55FA96493A0E}" name="Lauren Holden" initials="LH" userId="S::lauren.x.holden@viivhealthcare.com::8db51d21-08e5-495e-a6b7-5afdd19e1947" providerId="AD"/>
  <p188:author id="{EBD1BEBF-137C-8F42-F1C7-5115C8DC9EE1}" name="Henry Arnold" initials="HA" userId="S::henry.x.arnold@gsk.com::87d98f45-4cea-472d-a699-52767704957f" providerId="AD"/>
  <p188:author id="{7F864FD3-1D82-2318-F9D6-8FA70D68710A}" name="Dustin Hamilton" initials="DH" userId="S::dustin.hamilton@bursonglobal.com::e4de94a8-6fed-4ef6-992c-d5adcab0cb87" providerId="AD"/>
  <p188:author id="{DEB6AAF7-0F9B-F75A-36E1-810CA347E325}" name="James Chorley" initials="JC" userId="S::james.chorley@bursonglobal.com::623dee5d-abfd-4122-9d6a-61af1902e96f" providerId="AD"/>
  <p188:author id="{E55767FD-C1D2-461D-B67B-E659267057DA}" name="Rachel Jaikaran" initials="RJ" userId="S::rachel.s.jaikaran@viivhealthcare.com::d3fd9c7d-482e-481a-8a11-955c1c84c1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E5"/>
    <a:srgbClr val="071D49"/>
    <a:srgbClr val="002D72"/>
    <a:srgbClr val="EB1852"/>
    <a:srgbClr val="E82682"/>
    <a:srgbClr val="E30046"/>
    <a:srgbClr val="F3E1F7"/>
    <a:srgbClr val="BC1077"/>
    <a:srgbClr val="E4004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501440-1B6A-5FBB-E602-FE0B9F7C1CE2}" v="22" dt="2026-07-20T13:46:59.2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76" autoAdjust="0"/>
  </p:normalViewPr>
  <p:slideViewPr>
    <p:cSldViewPr snapToGrid="0">
      <p:cViewPr varScale="1">
        <p:scale>
          <a:sx n="67" d="100"/>
          <a:sy n="67" d="100"/>
        </p:scale>
        <p:origin x="620" y="56"/>
      </p:cViewPr>
      <p:guideLst>
        <p:guide orient="horz" pos="225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DEC95-AA1F-4928-BF31-418187ED328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EF22B-9A79-4C26-976C-B5CED4BB1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477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57172-BC8C-924A-8875-5AF02A436113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8D311-A15E-D747-87D9-326963096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6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4B486-7DC1-0EE1-6272-A1BD40BC2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58F498-A6C7-D18B-0297-F1387224A9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CB414E-3242-404B-5FE1-C92434B6E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/>
              <a:t>Garry to thank Dr Rico and Erika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/>
              <a:t>Garry to bridge to Q&amp;A with Ricardo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Garry: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I’d like to kick this off by asking: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 digital platforms allow for more accessible peer support for PLHIV, e.g. by overcoming geographical and scheduling barriers?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Garry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hands over to Mirjam to ask her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Mirjam: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digital tools can provide immediate access to information on HIV prevention, treatment, and nearby services via smartphone - how can this benefit peer support?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Mirjam: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hands over to Dr Rico to ask his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Rico: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what ways can digital tools and AI better support HCPs? How can they support improved relationships between HCPs and PLHIV?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Rico: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hands over to Danielle to ask her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Danielle: How can digital technology/AI enhance or improve existing peer support apps or tools?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Danielle: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hands over to Erika to ask her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Erika: What does the future of digital HIV care and peer support look like?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Garry thanks Ricardo for his expertise and insights and wraps up this Q&amp;A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484D69-DD37-C536-7DA0-CA1B27E50A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949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17B76477-C96A-385C-BE58-E4FBD4D0213F}"/>
              </a:ext>
            </a:extLst>
          </p:cNvPr>
          <p:cNvGrpSpPr/>
          <p:nvPr userDrawn="1"/>
        </p:nvGrpSpPr>
        <p:grpSpPr>
          <a:xfrm>
            <a:off x="1049720" y="1448390"/>
            <a:ext cx="10080984" cy="3994744"/>
            <a:chOff x="1049720" y="1448390"/>
            <a:chExt cx="10080984" cy="3994744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7892F50-352B-E013-B2F7-8FF598FD71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/>
            <a:stretch>
              <a:fillRect/>
            </a:stretch>
          </p:blipFill>
          <p:spPr>
            <a:xfrm>
              <a:off x="1049720" y="1448390"/>
              <a:ext cx="9667108" cy="3123610"/>
            </a:xfrm>
            <a:prstGeom prst="rect">
              <a:avLst/>
            </a:prstGeom>
          </p:spPr>
        </p:pic>
        <p:sp>
          <p:nvSpPr>
            <p:cNvPr id="2" name="object 3">
              <a:extLst>
                <a:ext uri="{FF2B5EF4-FFF2-40B4-BE49-F238E27FC236}">
                  <a16:creationId xmlns:a16="http://schemas.microsoft.com/office/drawing/2014/main" id="{491CF53D-0398-1114-A993-7D794C0FA2D4}"/>
                </a:ext>
              </a:extLst>
            </p:cNvPr>
            <p:cNvSpPr/>
            <p:nvPr userDrawn="1"/>
          </p:nvSpPr>
          <p:spPr>
            <a:xfrm>
              <a:off x="2306049" y="4573185"/>
              <a:ext cx="8824655" cy="869949"/>
            </a:xfrm>
            <a:custGeom>
              <a:avLst/>
              <a:gdLst/>
              <a:ahLst/>
              <a:cxnLst/>
              <a:rect l="l" t="t" r="r" b="b"/>
              <a:pathLst>
                <a:path w="14460855" h="1425575">
                  <a:moveTo>
                    <a:pt x="14460674" y="0"/>
                  </a:moveTo>
                  <a:lnTo>
                    <a:pt x="518784" y="0"/>
                  </a:lnTo>
                  <a:lnTo>
                    <a:pt x="0" y="1425349"/>
                  </a:lnTo>
                  <a:lnTo>
                    <a:pt x="13941889" y="1425349"/>
                  </a:lnTo>
                  <a:lnTo>
                    <a:pt x="14460674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64361" y="2025185"/>
            <a:ext cx="6469005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accent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8791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90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06049" y="2025185"/>
            <a:ext cx="7127317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accent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2905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18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41476D83-199A-C5F6-B031-CC8ACA50CE5D}"/>
              </a:ext>
            </a:extLst>
          </p:cNvPr>
          <p:cNvGrpSpPr/>
          <p:nvPr userDrawn="1"/>
        </p:nvGrpSpPr>
        <p:grpSpPr>
          <a:xfrm>
            <a:off x="1049720" y="1448390"/>
            <a:ext cx="10080984" cy="3994744"/>
            <a:chOff x="1049720" y="1448390"/>
            <a:chExt cx="10080984" cy="3994744"/>
          </a:xfrm>
        </p:grpSpPr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F2E46453-081E-AC54-AFBC-43E70DE7ED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/>
            <a:stretch>
              <a:fillRect/>
            </a:stretch>
          </p:blipFill>
          <p:spPr>
            <a:xfrm>
              <a:off x="1049720" y="1448390"/>
              <a:ext cx="9667108" cy="3123610"/>
            </a:xfrm>
            <a:prstGeom prst="rect">
              <a:avLst/>
            </a:prstGeom>
          </p:spPr>
        </p:pic>
        <p:sp>
          <p:nvSpPr>
            <p:cNvPr id="32" name="object 3">
              <a:extLst>
                <a:ext uri="{FF2B5EF4-FFF2-40B4-BE49-F238E27FC236}">
                  <a16:creationId xmlns:a16="http://schemas.microsoft.com/office/drawing/2014/main" id="{9142EBB2-25CE-18B3-5475-792F6B290BFE}"/>
                </a:ext>
              </a:extLst>
            </p:cNvPr>
            <p:cNvSpPr/>
            <p:nvPr userDrawn="1"/>
          </p:nvSpPr>
          <p:spPr>
            <a:xfrm>
              <a:off x="2306049" y="4573185"/>
              <a:ext cx="8824655" cy="869949"/>
            </a:xfrm>
            <a:custGeom>
              <a:avLst/>
              <a:gdLst/>
              <a:ahLst/>
              <a:cxnLst/>
              <a:rect l="l" t="t" r="r" b="b"/>
              <a:pathLst>
                <a:path w="14460855" h="1425575">
                  <a:moveTo>
                    <a:pt x="14460674" y="0"/>
                  </a:moveTo>
                  <a:lnTo>
                    <a:pt x="518784" y="0"/>
                  </a:lnTo>
                  <a:lnTo>
                    <a:pt x="0" y="1425349"/>
                  </a:lnTo>
                  <a:lnTo>
                    <a:pt x="13941889" y="1425349"/>
                  </a:lnTo>
                  <a:lnTo>
                    <a:pt x="14460674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64361" y="2025185"/>
            <a:ext cx="6469005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bg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8791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71B47756-65F6-D5D1-9C25-B0F33DAF2647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228600" y="224049"/>
            <a:ext cx="436473" cy="3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13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phic 32">
            <a:extLst>
              <a:ext uri="{FF2B5EF4-FFF2-40B4-BE49-F238E27FC236}">
                <a16:creationId xmlns:a16="http://schemas.microsoft.com/office/drawing/2014/main" id="{F2E46453-081E-AC54-AFBC-43E70DE7ED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9720" y="1448390"/>
            <a:ext cx="9667108" cy="3123610"/>
          </a:xfrm>
          <a:prstGeom prst="rect">
            <a:avLst/>
          </a:prstGeom>
        </p:spPr>
      </p:pic>
      <p:sp>
        <p:nvSpPr>
          <p:cNvPr id="32" name="object 3">
            <a:extLst>
              <a:ext uri="{FF2B5EF4-FFF2-40B4-BE49-F238E27FC236}">
                <a16:creationId xmlns:a16="http://schemas.microsoft.com/office/drawing/2014/main" id="{9142EBB2-25CE-18B3-5475-792F6B290BFE}"/>
              </a:ext>
            </a:extLst>
          </p:cNvPr>
          <p:cNvSpPr/>
          <p:nvPr userDrawn="1"/>
        </p:nvSpPr>
        <p:spPr>
          <a:xfrm>
            <a:off x="2306049" y="4573185"/>
            <a:ext cx="8824655" cy="869949"/>
          </a:xfrm>
          <a:custGeom>
            <a:avLst/>
            <a:gdLst/>
            <a:ahLst/>
            <a:cxnLst/>
            <a:rect l="l" t="t" r="r" b="b"/>
            <a:pathLst>
              <a:path w="14460855" h="1425575">
                <a:moveTo>
                  <a:pt x="14460674" y="0"/>
                </a:moveTo>
                <a:lnTo>
                  <a:pt x="518784" y="0"/>
                </a:lnTo>
                <a:lnTo>
                  <a:pt x="0" y="1425349"/>
                </a:lnTo>
                <a:lnTo>
                  <a:pt x="13941889" y="1425349"/>
                </a:lnTo>
                <a:lnTo>
                  <a:pt x="14460674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64361" y="2025185"/>
            <a:ext cx="6469005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accent1"/>
                </a:solidFill>
                <a:latin typeface="+mn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8791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3EB1A6FE-645C-9922-84B0-FEE3B9CB102F}"/>
              </a:ext>
            </a:extLst>
          </p:cNvPr>
          <p:cNvSpPr/>
          <p:nvPr userDrawn="1"/>
        </p:nvSpPr>
        <p:spPr>
          <a:xfrm>
            <a:off x="1" y="0"/>
            <a:ext cx="1107039" cy="3258035"/>
          </a:xfrm>
          <a:custGeom>
            <a:avLst/>
            <a:gdLst>
              <a:gd name="csX0" fmla="*/ 0 w 1107039"/>
              <a:gd name="csY0" fmla="*/ 0 h 3258035"/>
              <a:gd name="csX1" fmla="*/ 0 w 1107039"/>
              <a:gd name="csY1" fmla="*/ 3258036 h 3258035"/>
              <a:gd name="csX2" fmla="*/ 1107039 w 1107039"/>
              <a:gd name="csY2" fmla="*/ 0 h 3258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107039" h="3258035">
                <a:moveTo>
                  <a:pt x="0" y="0"/>
                </a:moveTo>
                <a:lnTo>
                  <a:pt x="0" y="3258036"/>
                </a:lnTo>
                <a:lnTo>
                  <a:pt x="1107039" y="0"/>
                </a:lnTo>
                <a:close/>
              </a:path>
            </a:pathLst>
          </a:custGeom>
          <a:solidFill>
            <a:schemeClr val="bg1"/>
          </a:solidFill>
          <a:ln w="883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47B514E-8AAB-01CE-94FC-0497DB2EE2BB}"/>
              </a:ext>
            </a:extLst>
          </p:cNvPr>
          <p:cNvGrpSpPr/>
          <p:nvPr userDrawn="1"/>
        </p:nvGrpSpPr>
        <p:grpSpPr>
          <a:xfrm>
            <a:off x="221408" y="222764"/>
            <a:ext cx="442816" cy="384106"/>
            <a:chOff x="221408" y="222764"/>
            <a:chExt cx="442816" cy="384106"/>
          </a:xfrm>
          <a:solidFill>
            <a:schemeClr val="accent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B10AB7-FBFD-6E49-B53F-E46C4A97AB63}"/>
                </a:ext>
              </a:extLst>
            </p:cNvPr>
            <p:cNvSpPr/>
            <p:nvPr/>
          </p:nvSpPr>
          <p:spPr>
            <a:xfrm>
              <a:off x="229379" y="603306"/>
              <a:ext cx="425102" cy="3564"/>
            </a:xfrm>
            <a:prstGeom prst="rect">
              <a:avLst/>
            </a:pr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F30AD51-827F-7B92-0B28-E78F76AB9340}"/>
                </a:ext>
              </a:extLst>
            </p:cNvPr>
            <p:cNvSpPr/>
            <p:nvPr/>
          </p:nvSpPr>
          <p:spPr>
            <a:xfrm>
              <a:off x="221408" y="331506"/>
              <a:ext cx="164727" cy="185358"/>
            </a:xfrm>
            <a:custGeom>
              <a:avLst/>
              <a:gdLst>
                <a:gd name="csX0" fmla="*/ 129302 w 164727"/>
                <a:gd name="csY0" fmla="*/ 0 h 185358"/>
                <a:gd name="csX1" fmla="*/ 82364 w 164727"/>
                <a:gd name="csY1" fmla="*/ 131890 h 185358"/>
                <a:gd name="csX2" fmla="*/ 36311 w 164727"/>
                <a:gd name="csY2" fmla="*/ 0 h 185358"/>
                <a:gd name="csX3" fmla="*/ 0 w 164727"/>
                <a:gd name="csY3" fmla="*/ 0 h 185358"/>
                <a:gd name="csX4" fmla="*/ 65537 w 164727"/>
                <a:gd name="csY4" fmla="*/ 185359 h 185358"/>
                <a:gd name="csX5" fmla="*/ 99191 w 164727"/>
                <a:gd name="csY5" fmla="*/ 185359 h 185358"/>
                <a:gd name="csX6" fmla="*/ 164727 w 164727"/>
                <a:gd name="csY6" fmla="*/ 0 h 185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4727" h="185358">
                  <a:moveTo>
                    <a:pt x="129302" y="0"/>
                  </a:moveTo>
                  <a:lnTo>
                    <a:pt x="82364" y="131890"/>
                  </a:lnTo>
                  <a:lnTo>
                    <a:pt x="36311" y="0"/>
                  </a:lnTo>
                  <a:lnTo>
                    <a:pt x="0" y="0"/>
                  </a:lnTo>
                  <a:lnTo>
                    <a:pt x="65537" y="185359"/>
                  </a:lnTo>
                  <a:lnTo>
                    <a:pt x="99191" y="185359"/>
                  </a:lnTo>
                  <a:lnTo>
                    <a:pt x="164727" y="0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aphic 8">
              <a:extLst>
                <a:ext uri="{FF2B5EF4-FFF2-40B4-BE49-F238E27FC236}">
                  <a16:creationId xmlns:a16="http://schemas.microsoft.com/office/drawing/2014/main" id="{A3E57AA9-2A2C-2AEA-81CE-DD0D848027B4}"/>
                </a:ext>
              </a:extLst>
            </p:cNvPr>
            <p:cNvGrpSpPr/>
            <p:nvPr/>
          </p:nvGrpSpPr>
          <p:grpSpPr>
            <a:xfrm>
              <a:off x="394992" y="340418"/>
              <a:ext cx="92991" cy="176447"/>
              <a:chOff x="394992" y="340418"/>
              <a:chExt cx="92991" cy="176447"/>
            </a:xfrm>
            <a:grpFill/>
          </p:grpSpPr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EE8F480-4A85-C755-596F-1E78F14D532F}"/>
                  </a:ext>
                </a:extLst>
              </p:cNvPr>
              <p:cNvSpPr/>
              <p:nvPr/>
            </p:nvSpPr>
            <p:spPr>
              <a:xfrm>
                <a:off x="394992" y="340418"/>
                <a:ext cx="40739" cy="176447"/>
              </a:xfrm>
              <a:custGeom>
                <a:avLst/>
                <a:gdLst>
                  <a:gd name="csX0" fmla="*/ 4428 w 40739"/>
                  <a:gd name="csY0" fmla="*/ 51687 h 176447"/>
                  <a:gd name="csX1" fmla="*/ 35425 w 40739"/>
                  <a:gd name="csY1" fmla="*/ 51687 h 176447"/>
                  <a:gd name="csX2" fmla="*/ 35425 w 40739"/>
                  <a:gd name="csY2" fmla="*/ 176447 h 176447"/>
                  <a:gd name="csX3" fmla="*/ 4428 w 40739"/>
                  <a:gd name="csY3" fmla="*/ 176447 h 176447"/>
                  <a:gd name="csX4" fmla="*/ 4428 w 40739"/>
                  <a:gd name="csY4" fmla="*/ 51687 h 176447"/>
                  <a:gd name="csX5" fmla="*/ 20370 w 40739"/>
                  <a:gd name="csY5" fmla="*/ 0 h 176447"/>
                  <a:gd name="csX6" fmla="*/ 34540 w 40739"/>
                  <a:gd name="csY6" fmla="*/ 6238 h 176447"/>
                  <a:gd name="csX7" fmla="*/ 40739 w 40739"/>
                  <a:gd name="csY7" fmla="*/ 20496 h 176447"/>
                  <a:gd name="csX8" fmla="*/ 34540 w 40739"/>
                  <a:gd name="csY8" fmla="*/ 34755 h 176447"/>
                  <a:gd name="csX9" fmla="*/ 20370 w 40739"/>
                  <a:gd name="csY9" fmla="*/ 40993 h 176447"/>
                  <a:gd name="csX10" fmla="*/ 6199 w 40739"/>
                  <a:gd name="csY10" fmla="*/ 34755 h 176447"/>
                  <a:gd name="csX11" fmla="*/ 0 w 40739"/>
                  <a:gd name="csY11" fmla="*/ 20496 h 176447"/>
                  <a:gd name="csX12" fmla="*/ 6199 w 40739"/>
                  <a:gd name="csY12" fmla="*/ 6238 h 176447"/>
                  <a:gd name="csX13" fmla="*/ 20370 w 40739"/>
                  <a:gd name="csY13" fmla="*/ 0 h 1764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0739" h="176447">
                    <a:moveTo>
                      <a:pt x="4428" y="51687"/>
                    </a:moveTo>
                    <a:lnTo>
                      <a:pt x="35425" y="51687"/>
                    </a:lnTo>
                    <a:lnTo>
                      <a:pt x="35425" y="176447"/>
                    </a:lnTo>
                    <a:lnTo>
                      <a:pt x="4428" y="176447"/>
                    </a:lnTo>
                    <a:lnTo>
                      <a:pt x="4428" y="51687"/>
                    </a:lnTo>
                    <a:close/>
                    <a:moveTo>
                      <a:pt x="20370" y="0"/>
                    </a:moveTo>
                    <a:cubicBezTo>
                      <a:pt x="25683" y="0"/>
                      <a:pt x="30111" y="1782"/>
                      <a:pt x="34540" y="6238"/>
                    </a:cubicBezTo>
                    <a:cubicBezTo>
                      <a:pt x="38082" y="9803"/>
                      <a:pt x="40739" y="15150"/>
                      <a:pt x="40739" y="20496"/>
                    </a:cubicBezTo>
                    <a:cubicBezTo>
                      <a:pt x="40739" y="25843"/>
                      <a:pt x="38968" y="31190"/>
                      <a:pt x="34540" y="34755"/>
                    </a:cubicBezTo>
                    <a:cubicBezTo>
                      <a:pt x="30997" y="38319"/>
                      <a:pt x="25683" y="40993"/>
                      <a:pt x="20370" y="40993"/>
                    </a:cubicBezTo>
                    <a:cubicBezTo>
                      <a:pt x="15056" y="40993"/>
                      <a:pt x="9742" y="39210"/>
                      <a:pt x="6199" y="34755"/>
                    </a:cubicBezTo>
                    <a:cubicBezTo>
                      <a:pt x="2657" y="31190"/>
                      <a:pt x="0" y="25843"/>
                      <a:pt x="0" y="20496"/>
                    </a:cubicBezTo>
                    <a:cubicBezTo>
                      <a:pt x="0" y="15150"/>
                      <a:pt x="1771" y="10694"/>
                      <a:pt x="6199" y="6238"/>
                    </a:cubicBezTo>
                    <a:cubicBezTo>
                      <a:pt x="9742" y="2673"/>
                      <a:pt x="15056" y="0"/>
                      <a:pt x="20370" y="0"/>
                    </a:cubicBezTo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271955E2-A135-BA53-D581-E4DC8BF2CBC7}"/>
                  </a:ext>
                </a:extLst>
              </p:cNvPr>
              <p:cNvSpPr/>
              <p:nvPr/>
            </p:nvSpPr>
            <p:spPr>
              <a:xfrm>
                <a:off x="447244" y="340418"/>
                <a:ext cx="40739" cy="176447"/>
              </a:xfrm>
              <a:custGeom>
                <a:avLst/>
                <a:gdLst>
                  <a:gd name="csX0" fmla="*/ 5314 w 40739"/>
                  <a:gd name="csY0" fmla="*/ 51687 h 176447"/>
                  <a:gd name="csX1" fmla="*/ 36311 w 40739"/>
                  <a:gd name="csY1" fmla="*/ 51687 h 176447"/>
                  <a:gd name="csX2" fmla="*/ 36311 w 40739"/>
                  <a:gd name="csY2" fmla="*/ 176447 h 176447"/>
                  <a:gd name="csX3" fmla="*/ 5314 w 40739"/>
                  <a:gd name="csY3" fmla="*/ 176447 h 176447"/>
                  <a:gd name="csX4" fmla="*/ 5314 w 40739"/>
                  <a:gd name="csY4" fmla="*/ 51687 h 176447"/>
                  <a:gd name="csX5" fmla="*/ 20370 w 40739"/>
                  <a:gd name="csY5" fmla="*/ 0 h 176447"/>
                  <a:gd name="csX6" fmla="*/ 34540 w 40739"/>
                  <a:gd name="csY6" fmla="*/ 6238 h 176447"/>
                  <a:gd name="csX7" fmla="*/ 40739 w 40739"/>
                  <a:gd name="csY7" fmla="*/ 20496 h 176447"/>
                  <a:gd name="csX8" fmla="*/ 34540 w 40739"/>
                  <a:gd name="csY8" fmla="*/ 34755 h 176447"/>
                  <a:gd name="csX9" fmla="*/ 20370 w 40739"/>
                  <a:gd name="csY9" fmla="*/ 40993 h 176447"/>
                  <a:gd name="csX10" fmla="*/ 6199 w 40739"/>
                  <a:gd name="csY10" fmla="*/ 34755 h 176447"/>
                  <a:gd name="csX11" fmla="*/ 0 w 40739"/>
                  <a:gd name="csY11" fmla="*/ 20496 h 176447"/>
                  <a:gd name="csX12" fmla="*/ 6199 w 40739"/>
                  <a:gd name="csY12" fmla="*/ 6238 h 176447"/>
                  <a:gd name="csX13" fmla="*/ 20370 w 40739"/>
                  <a:gd name="csY13" fmla="*/ 0 h 1764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0739" h="176447">
                    <a:moveTo>
                      <a:pt x="5314" y="51687"/>
                    </a:moveTo>
                    <a:lnTo>
                      <a:pt x="36311" y="51687"/>
                    </a:lnTo>
                    <a:lnTo>
                      <a:pt x="36311" y="176447"/>
                    </a:lnTo>
                    <a:lnTo>
                      <a:pt x="5314" y="176447"/>
                    </a:lnTo>
                    <a:lnTo>
                      <a:pt x="5314" y="51687"/>
                    </a:lnTo>
                    <a:close/>
                    <a:moveTo>
                      <a:pt x="20370" y="0"/>
                    </a:moveTo>
                    <a:cubicBezTo>
                      <a:pt x="25683" y="0"/>
                      <a:pt x="30111" y="1782"/>
                      <a:pt x="34540" y="6238"/>
                    </a:cubicBezTo>
                    <a:cubicBezTo>
                      <a:pt x="38082" y="9803"/>
                      <a:pt x="40739" y="15150"/>
                      <a:pt x="40739" y="20496"/>
                    </a:cubicBezTo>
                    <a:cubicBezTo>
                      <a:pt x="40739" y="25843"/>
                      <a:pt x="38968" y="31190"/>
                      <a:pt x="34540" y="34755"/>
                    </a:cubicBezTo>
                    <a:cubicBezTo>
                      <a:pt x="30997" y="38319"/>
                      <a:pt x="25683" y="40993"/>
                      <a:pt x="20370" y="40993"/>
                    </a:cubicBezTo>
                    <a:cubicBezTo>
                      <a:pt x="15056" y="40993"/>
                      <a:pt x="9742" y="39210"/>
                      <a:pt x="6199" y="34755"/>
                    </a:cubicBezTo>
                    <a:cubicBezTo>
                      <a:pt x="2657" y="31190"/>
                      <a:pt x="0" y="25843"/>
                      <a:pt x="0" y="20496"/>
                    </a:cubicBezTo>
                    <a:cubicBezTo>
                      <a:pt x="0" y="15150"/>
                      <a:pt x="1771" y="10694"/>
                      <a:pt x="6199" y="6238"/>
                    </a:cubicBezTo>
                    <a:cubicBezTo>
                      <a:pt x="10628" y="2673"/>
                      <a:pt x="15056" y="0"/>
                      <a:pt x="20370" y="0"/>
                    </a:cubicBezTo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7DB5C0D-BEEF-EEDF-2DBC-4587FF5CC9BC}"/>
                </a:ext>
              </a:extLst>
            </p:cNvPr>
            <p:cNvSpPr/>
            <p:nvPr/>
          </p:nvSpPr>
          <p:spPr>
            <a:xfrm>
              <a:off x="499497" y="331506"/>
              <a:ext cx="164727" cy="185358"/>
            </a:xfrm>
            <a:custGeom>
              <a:avLst/>
              <a:gdLst>
                <a:gd name="csX0" fmla="*/ 0 w 164727"/>
                <a:gd name="csY0" fmla="*/ 0 h 185358"/>
                <a:gd name="csX1" fmla="*/ 35425 w 164727"/>
                <a:gd name="csY1" fmla="*/ 0 h 185358"/>
                <a:gd name="csX2" fmla="*/ 81478 w 164727"/>
                <a:gd name="csY2" fmla="*/ 131890 h 185358"/>
                <a:gd name="csX3" fmla="*/ 128417 w 164727"/>
                <a:gd name="csY3" fmla="*/ 0 h 185358"/>
                <a:gd name="csX4" fmla="*/ 164727 w 164727"/>
                <a:gd name="csY4" fmla="*/ 0 h 185358"/>
                <a:gd name="csX5" fmla="*/ 98305 w 164727"/>
                <a:gd name="csY5" fmla="*/ 185359 h 185358"/>
                <a:gd name="csX6" fmla="*/ 64651 w 164727"/>
                <a:gd name="csY6" fmla="*/ 185359 h 185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4727" h="185358">
                  <a:moveTo>
                    <a:pt x="0" y="0"/>
                  </a:moveTo>
                  <a:lnTo>
                    <a:pt x="35425" y="0"/>
                  </a:lnTo>
                  <a:lnTo>
                    <a:pt x="81478" y="131890"/>
                  </a:lnTo>
                  <a:lnTo>
                    <a:pt x="128417" y="0"/>
                  </a:lnTo>
                  <a:lnTo>
                    <a:pt x="164727" y="0"/>
                  </a:lnTo>
                  <a:lnTo>
                    <a:pt x="98305" y="185359"/>
                  </a:lnTo>
                  <a:lnTo>
                    <a:pt x="64651" y="185359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E40F3CC-2520-3D09-301F-86519190AC0F}"/>
                </a:ext>
              </a:extLst>
            </p:cNvPr>
            <p:cNvSpPr/>
            <p:nvPr/>
          </p:nvSpPr>
          <p:spPr>
            <a:xfrm>
              <a:off x="313514" y="222764"/>
              <a:ext cx="270117" cy="132803"/>
            </a:xfrm>
            <a:custGeom>
              <a:avLst/>
              <a:gdLst>
                <a:gd name="csX0" fmla="*/ 181554 w 270117"/>
                <a:gd name="csY0" fmla="*/ 8933 h 132803"/>
                <a:gd name="csX1" fmla="*/ 270118 w 270117"/>
                <a:gd name="csY1" fmla="*/ 132803 h 132803"/>
                <a:gd name="csX2" fmla="*/ 249748 w 270117"/>
                <a:gd name="csY2" fmla="*/ 132803 h 132803"/>
                <a:gd name="csX3" fmla="*/ 176241 w 270117"/>
                <a:gd name="csY3" fmla="*/ 21410 h 132803"/>
                <a:gd name="csX4" fmla="*/ 2657 w 270117"/>
                <a:gd name="csY4" fmla="*/ 132803 h 132803"/>
                <a:gd name="csX5" fmla="*/ 0 w 270117"/>
                <a:gd name="csY5" fmla="*/ 132803 h 132803"/>
                <a:gd name="csX6" fmla="*/ 181554 w 270117"/>
                <a:gd name="csY6" fmla="*/ 8933 h 1328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70117" h="132803">
                  <a:moveTo>
                    <a:pt x="181554" y="8933"/>
                  </a:moveTo>
                  <a:cubicBezTo>
                    <a:pt x="223179" y="24974"/>
                    <a:pt x="267461" y="63293"/>
                    <a:pt x="270118" y="132803"/>
                  </a:cubicBezTo>
                  <a:lnTo>
                    <a:pt x="249748" y="132803"/>
                  </a:lnTo>
                  <a:cubicBezTo>
                    <a:pt x="247091" y="77552"/>
                    <a:pt x="215208" y="38341"/>
                    <a:pt x="176241" y="21410"/>
                  </a:cubicBezTo>
                  <a:cubicBezTo>
                    <a:pt x="108933" y="-8889"/>
                    <a:pt x="7085" y="27648"/>
                    <a:pt x="2657" y="132803"/>
                  </a:cubicBezTo>
                  <a:lnTo>
                    <a:pt x="0" y="132803"/>
                  </a:lnTo>
                  <a:cubicBezTo>
                    <a:pt x="2657" y="26756"/>
                    <a:pt x="103619" y="-21366"/>
                    <a:pt x="181554" y="8933"/>
                  </a:cubicBezTo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4CD06AF-0DAB-8A7F-CC45-4292F63CE293}"/>
                </a:ext>
              </a:extLst>
            </p:cNvPr>
            <p:cNvSpPr/>
            <p:nvPr/>
          </p:nvSpPr>
          <p:spPr>
            <a:xfrm>
              <a:off x="229379" y="535579"/>
              <a:ext cx="38082" cy="52577"/>
            </a:xfrm>
            <a:custGeom>
              <a:avLst/>
              <a:gdLst>
                <a:gd name="csX0" fmla="*/ 0 w 38082"/>
                <a:gd name="csY0" fmla="*/ 0 h 52577"/>
                <a:gd name="csX1" fmla="*/ 10628 w 38082"/>
                <a:gd name="csY1" fmla="*/ 0 h 52577"/>
                <a:gd name="csX2" fmla="*/ 10628 w 38082"/>
                <a:gd name="csY2" fmla="*/ 19605 h 52577"/>
                <a:gd name="csX3" fmla="*/ 27455 w 38082"/>
                <a:gd name="csY3" fmla="*/ 19605 h 52577"/>
                <a:gd name="csX4" fmla="*/ 27455 w 38082"/>
                <a:gd name="csY4" fmla="*/ 0 h 52577"/>
                <a:gd name="csX5" fmla="*/ 38082 w 38082"/>
                <a:gd name="csY5" fmla="*/ 0 h 52577"/>
                <a:gd name="csX6" fmla="*/ 38082 w 38082"/>
                <a:gd name="csY6" fmla="*/ 52578 h 52577"/>
                <a:gd name="csX7" fmla="*/ 27455 w 38082"/>
                <a:gd name="csY7" fmla="*/ 52578 h 52577"/>
                <a:gd name="csX8" fmla="*/ 27455 w 38082"/>
                <a:gd name="csY8" fmla="*/ 29408 h 52577"/>
                <a:gd name="csX9" fmla="*/ 10628 w 38082"/>
                <a:gd name="csY9" fmla="*/ 29408 h 52577"/>
                <a:gd name="csX10" fmla="*/ 10628 w 38082"/>
                <a:gd name="csY10" fmla="*/ 52578 h 52577"/>
                <a:gd name="csX11" fmla="*/ 0 w 38082"/>
                <a:gd name="csY11" fmla="*/ 52578 h 525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8082" h="52577">
                  <a:moveTo>
                    <a:pt x="0" y="0"/>
                  </a:moveTo>
                  <a:lnTo>
                    <a:pt x="10628" y="0"/>
                  </a:lnTo>
                  <a:lnTo>
                    <a:pt x="10628" y="19605"/>
                  </a:lnTo>
                  <a:lnTo>
                    <a:pt x="27455" y="19605"/>
                  </a:lnTo>
                  <a:lnTo>
                    <a:pt x="27455" y="0"/>
                  </a:lnTo>
                  <a:lnTo>
                    <a:pt x="38082" y="0"/>
                  </a:lnTo>
                  <a:lnTo>
                    <a:pt x="38082" y="52578"/>
                  </a:lnTo>
                  <a:lnTo>
                    <a:pt x="27455" y="52578"/>
                  </a:lnTo>
                  <a:lnTo>
                    <a:pt x="27455" y="29408"/>
                  </a:lnTo>
                  <a:lnTo>
                    <a:pt x="10628" y="29408"/>
                  </a:lnTo>
                  <a:lnTo>
                    <a:pt x="10628" y="52578"/>
                  </a:lnTo>
                  <a:lnTo>
                    <a:pt x="0" y="52578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" name="Graphic 8">
              <a:extLst>
                <a:ext uri="{FF2B5EF4-FFF2-40B4-BE49-F238E27FC236}">
                  <a16:creationId xmlns:a16="http://schemas.microsoft.com/office/drawing/2014/main" id="{669C9AC7-8659-5EAE-5C7F-5C2A32805A92}"/>
                </a:ext>
              </a:extLst>
            </p:cNvPr>
            <p:cNvGrpSpPr/>
            <p:nvPr/>
          </p:nvGrpSpPr>
          <p:grpSpPr>
            <a:xfrm>
              <a:off x="278974" y="546273"/>
              <a:ext cx="90334" cy="41883"/>
              <a:chOff x="278974" y="546273"/>
              <a:chExt cx="90334" cy="41883"/>
            </a:xfrm>
            <a:grpFill/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1712329C-2BA4-DB80-F959-812463D55211}"/>
                  </a:ext>
                </a:extLst>
              </p:cNvPr>
              <p:cNvSpPr/>
              <p:nvPr/>
            </p:nvSpPr>
            <p:spPr>
              <a:xfrm>
                <a:off x="278974" y="546273"/>
                <a:ext cx="39853" cy="41883"/>
              </a:xfrm>
              <a:custGeom>
                <a:avLst/>
                <a:gdLst>
                  <a:gd name="csX0" fmla="*/ 30111 w 39853"/>
                  <a:gd name="csY0" fmla="*/ 17823 h 41883"/>
                  <a:gd name="csX1" fmla="*/ 26569 w 39853"/>
                  <a:gd name="csY1" fmla="*/ 12476 h 41883"/>
                  <a:gd name="csX2" fmla="*/ 20370 w 39853"/>
                  <a:gd name="csY2" fmla="*/ 10694 h 41883"/>
                  <a:gd name="csX3" fmla="*/ 13284 w 39853"/>
                  <a:gd name="csY3" fmla="*/ 13367 h 41883"/>
                  <a:gd name="csX4" fmla="*/ 9742 w 39853"/>
                  <a:gd name="csY4" fmla="*/ 18714 h 41883"/>
                  <a:gd name="csX5" fmla="*/ 30111 w 39853"/>
                  <a:gd name="csY5" fmla="*/ 18714 h 41883"/>
                  <a:gd name="csX6" fmla="*/ 39853 w 39853"/>
                  <a:gd name="csY6" fmla="*/ 24952 h 41883"/>
                  <a:gd name="csX7" fmla="*/ 8856 w 39853"/>
                  <a:gd name="csY7" fmla="*/ 24952 h 41883"/>
                  <a:gd name="csX8" fmla="*/ 12399 w 39853"/>
                  <a:gd name="csY8" fmla="*/ 31190 h 41883"/>
                  <a:gd name="csX9" fmla="*/ 19484 w 39853"/>
                  <a:gd name="csY9" fmla="*/ 33864 h 41883"/>
                  <a:gd name="csX10" fmla="*/ 29226 w 39853"/>
                  <a:gd name="csY10" fmla="*/ 30299 h 41883"/>
                  <a:gd name="csX11" fmla="*/ 37197 w 39853"/>
                  <a:gd name="csY11" fmla="*/ 33864 h 41883"/>
                  <a:gd name="csX12" fmla="*/ 30111 w 39853"/>
                  <a:gd name="csY12" fmla="*/ 40102 h 41883"/>
                  <a:gd name="csX13" fmla="*/ 20370 w 39853"/>
                  <a:gd name="csY13" fmla="*/ 41884 h 41883"/>
                  <a:gd name="csX14" fmla="*/ 5314 w 39853"/>
                  <a:gd name="csY14" fmla="*/ 35646 h 41883"/>
                  <a:gd name="csX15" fmla="*/ 0 w 39853"/>
                  <a:gd name="csY15" fmla="*/ 21388 h 41883"/>
                  <a:gd name="csX16" fmla="*/ 5314 w 39853"/>
                  <a:gd name="csY16" fmla="*/ 6238 h 41883"/>
                  <a:gd name="csX17" fmla="*/ 19484 w 39853"/>
                  <a:gd name="csY17" fmla="*/ 0 h 41883"/>
                  <a:gd name="csX18" fmla="*/ 34540 w 39853"/>
                  <a:gd name="csY18" fmla="*/ 6238 h 41883"/>
                  <a:gd name="csX19" fmla="*/ 39853 w 39853"/>
                  <a:gd name="csY19" fmla="*/ 21388 h 41883"/>
                  <a:gd name="csX20" fmla="*/ 39853 w 39853"/>
                  <a:gd name="csY20" fmla="*/ 24952 h 418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9853" h="41883">
                    <a:moveTo>
                      <a:pt x="30111" y="17823"/>
                    </a:moveTo>
                    <a:cubicBezTo>
                      <a:pt x="29226" y="16041"/>
                      <a:pt x="28340" y="14258"/>
                      <a:pt x="26569" y="12476"/>
                    </a:cubicBezTo>
                    <a:cubicBezTo>
                      <a:pt x="24798" y="10694"/>
                      <a:pt x="22141" y="10694"/>
                      <a:pt x="20370" y="10694"/>
                    </a:cubicBezTo>
                    <a:cubicBezTo>
                      <a:pt x="17713" y="10694"/>
                      <a:pt x="15056" y="11585"/>
                      <a:pt x="13284" y="13367"/>
                    </a:cubicBezTo>
                    <a:cubicBezTo>
                      <a:pt x="12399" y="14258"/>
                      <a:pt x="10628" y="16041"/>
                      <a:pt x="9742" y="18714"/>
                    </a:cubicBezTo>
                    <a:lnTo>
                      <a:pt x="30111" y="18714"/>
                    </a:lnTo>
                    <a:close/>
                    <a:moveTo>
                      <a:pt x="39853" y="24952"/>
                    </a:moveTo>
                    <a:lnTo>
                      <a:pt x="8856" y="24952"/>
                    </a:lnTo>
                    <a:cubicBezTo>
                      <a:pt x="9742" y="27626"/>
                      <a:pt x="10628" y="30299"/>
                      <a:pt x="12399" y="31190"/>
                    </a:cubicBezTo>
                    <a:cubicBezTo>
                      <a:pt x="14170" y="32972"/>
                      <a:pt x="16827" y="33864"/>
                      <a:pt x="19484" y="33864"/>
                    </a:cubicBezTo>
                    <a:cubicBezTo>
                      <a:pt x="23026" y="33864"/>
                      <a:pt x="26569" y="32972"/>
                      <a:pt x="29226" y="30299"/>
                    </a:cubicBezTo>
                    <a:lnTo>
                      <a:pt x="37197" y="33864"/>
                    </a:lnTo>
                    <a:cubicBezTo>
                      <a:pt x="35425" y="36537"/>
                      <a:pt x="32768" y="39210"/>
                      <a:pt x="30111" y="40102"/>
                    </a:cubicBezTo>
                    <a:cubicBezTo>
                      <a:pt x="27455" y="41884"/>
                      <a:pt x="23912" y="41884"/>
                      <a:pt x="20370" y="41884"/>
                    </a:cubicBezTo>
                    <a:cubicBezTo>
                      <a:pt x="14170" y="41884"/>
                      <a:pt x="9742" y="40102"/>
                      <a:pt x="5314" y="35646"/>
                    </a:cubicBezTo>
                    <a:cubicBezTo>
                      <a:pt x="1771" y="32081"/>
                      <a:pt x="0" y="26734"/>
                      <a:pt x="0" y="21388"/>
                    </a:cubicBezTo>
                    <a:cubicBezTo>
                      <a:pt x="0" y="15150"/>
                      <a:pt x="1771" y="10694"/>
                      <a:pt x="5314" y="6238"/>
                    </a:cubicBezTo>
                    <a:cubicBezTo>
                      <a:pt x="8856" y="2673"/>
                      <a:pt x="14170" y="0"/>
                      <a:pt x="19484" y="0"/>
                    </a:cubicBezTo>
                    <a:cubicBezTo>
                      <a:pt x="25683" y="0"/>
                      <a:pt x="30997" y="1782"/>
                      <a:pt x="34540" y="6238"/>
                    </a:cubicBezTo>
                    <a:cubicBezTo>
                      <a:pt x="38082" y="9803"/>
                      <a:pt x="39853" y="15150"/>
                      <a:pt x="39853" y="21388"/>
                    </a:cubicBezTo>
                    <a:lnTo>
                      <a:pt x="39853" y="2495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627C0E0-8DEE-4E90-8398-64D686CD9967}"/>
                  </a:ext>
                </a:extLst>
              </p:cNvPr>
              <p:cNvSpPr/>
              <p:nvPr/>
            </p:nvSpPr>
            <p:spPr>
              <a:xfrm>
                <a:off x="329455" y="547164"/>
                <a:ext cx="39853" cy="40992"/>
              </a:xfrm>
              <a:custGeom>
                <a:avLst/>
                <a:gdLst>
                  <a:gd name="csX0" fmla="*/ 20370 w 39853"/>
                  <a:gd name="csY0" fmla="*/ 9803 h 40992"/>
                  <a:gd name="csX1" fmla="*/ 13284 w 39853"/>
                  <a:gd name="csY1" fmla="*/ 13367 h 40992"/>
                  <a:gd name="csX2" fmla="*/ 10628 w 39853"/>
                  <a:gd name="csY2" fmla="*/ 21388 h 40992"/>
                  <a:gd name="csX3" fmla="*/ 13284 w 39853"/>
                  <a:gd name="csY3" fmla="*/ 29408 h 40992"/>
                  <a:gd name="csX4" fmla="*/ 20370 w 39853"/>
                  <a:gd name="csY4" fmla="*/ 32972 h 40992"/>
                  <a:gd name="csX5" fmla="*/ 28340 w 39853"/>
                  <a:gd name="csY5" fmla="*/ 29408 h 40992"/>
                  <a:gd name="csX6" fmla="*/ 30997 w 39853"/>
                  <a:gd name="csY6" fmla="*/ 21388 h 40992"/>
                  <a:gd name="csX7" fmla="*/ 28340 w 39853"/>
                  <a:gd name="csY7" fmla="*/ 13367 h 40992"/>
                  <a:gd name="csX8" fmla="*/ 20370 w 39853"/>
                  <a:gd name="csY8" fmla="*/ 9803 h 40992"/>
                  <a:gd name="csX9" fmla="*/ 30111 w 39853"/>
                  <a:gd name="csY9" fmla="*/ 1782 h 40992"/>
                  <a:gd name="csX10" fmla="*/ 39853 w 39853"/>
                  <a:gd name="csY10" fmla="*/ 1782 h 40992"/>
                  <a:gd name="csX11" fmla="*/ 39853 w 39853"/>
                  <a:gd name="csY11" fmla="*/ 40993 h 40992"/>
                  <a:gd name="csX12" fmla="*/ 30111 w 39853"/>
                  <a:gd name="csY12" fmla="*/ 40993 h 40992"/>
                  <a:gd name="csX13" fmla="*/ 30111 w 39853"/>
                  <a:gd name="csY13" fmla="*/ 36537 h 40992"/>
                  <a:gd name="csX14" fmla="*/ 24798 w 39853"/>
                  <a:gd name="csY14" fmla="*/ 40102 h 40992"/>
                  <a:gd name="csX15" fmla="*/ 18598 w 39853"/>
                  <a:gd name="csY15" fmla="*/ 40993 h 40992"/>
                  <a:gd name="csX16" fmla="*/ 5314 w 39853"/>
                  <a:gd name="csY16" fmla="*/ 34755 h 40992"/>
                  <a:gd name="csX17" fmla="*/ 0 w 39853"/>
                  <a:gd name="csY17" fmla="*/ 20496 h 40992"/>
                  <a:gd name="csX18" fmla="*/ 5314 w 39853"/>
                  <a:gd name="csY18" fmla="*/ 5347 h 40992"/>
                  <a:gd name="csX19" fmla="*/ 18598 w 39853"/>
                  <a:gd name="csY19" fmla="*/ 0 h 40992"/>
                  <a:gd name="csX20" fmla="*/ 24798 w 39853"/>
                  <a:gd name="csY20" fmla="*/ 891 h 40992"/>
                  <a:gd name="csX21" fmla="*/ 30111 w 39853"/>
                  <a:gd name="csY21" fmla="*/ 4456 h 40992"/>
                  <a:gd name="csX22" fmla="*/ 30111 w 39853"/>
                  <a:gd name="csY22" fmla="*/ 1782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39853" h="40992">
                    <a:moveTo>
                      <a:pt x="20370" y="9803"/>
                    </a:moveTo>
                    <a:cubicBezTo>
                      <a:pt x="17713" y="9803"/>
                      <a:pt x="15056" y="10694"/>
                      <a:pt x="13284" y="13367"/>
                    </a:cubicBezTo>
                    <a:cubicBezTo>
                      <a:pt x="11513" y="15149"/>
                      <a:pt x="10628" y="18714"/>
                      <a:pt x="10628" y="21388"/>
                    </a:cubicBezTo>
                    <a:cubicBezTo>
                      <a:pt x="10628" y="24952"/>
                      <a:pt x="11513" y="27626"/>
                      <a:pt x="13284" y="29408"/>
                    </a:cubicBezTo>
                    <a:cubicBezTo>
                      <a:pt x="15056" y="31190"/>
                      <a:pt x="17713" y="32972"/>
                      <a:pt x="20370" y="32972"/>
                    </a:cubicBezTo>
                    <a:cubicBezTo>
                      <a:pt x="23026" y="32972"/>
                      <a:pt x="25683" y="32081"/>
                      <a:pt x="28340" y="29408"/>
                    </a:cubicBezTo>
                    <a:cubicBezTo>
                      <a:pt x="30111" y="27626"/>
                      <a:pt x="30997" y="24061"/>
                      <a:pt x="30997" y="21388"/>
                    </a:cubicBezTo>
                    <a:cubicBezTo>
                      <a:pt x="30997" y="17823"/>
                      <a:pt x="30111" y="15149"/>
                      <a:pt x="28340" y="13367"/>
                    </a:cubicBezTo>
                    <a:cubicBezTo>
                      <a:pt x="25683" y="10694"/>
                      <a:pt x="23026" y="9803"/>
                      <a:pt x="20370" y="9803"/>
                    </a:cubicBezTo>
                    <a:moveTo>
                      <a:pt x="30111" y="1782"/>
                    </a:moveTo>
                    <a:lnTo>
                      <a:pt x="39853" y="1782"/>
                    </a:lnTo>
                    <a:lnTo>
                      <a:pt x="39853" y="40993"/>
                    </a:lnTo>
                    <a:lnTo>
                      <a:pt x="30111" y="40993"/>
                    </a:lnTo>
                    <a:lnTo>
                      <a:pt x="30111" y="36537"/>
                    </a:lnTo>
                    <a:cubicBezTo>
                      <a:pt x="28340" y="38319"/>
                      <a:pt x="26569" y="39211"/>
                      <a:pt x="24798" y="40102"/>
                    </a:cubicBezTo>
                    <a:cubicBezTo>
                      <a:pt x="23026" y="40993"/>
                      <a:pt x="21255" y="40993"/>
                      <a:pt x="18598" y="40993"/>
                    </a:cubicBezTo>
                    <a:cubicBezTo>
                      <a:pt x="13284" y="40993"/>
                      <a:pt x="8856" y="39211"/>
                      <a:pt x="5314" y="34755"/>
                    </a:cubicBezTo>
                    <a:cubicBezTo>
                      <a:pt x="1771" y="31190"/>
                      <a:pt x="0" y="25843"/>
                      <a:pt x="0" y="20496"/>
                    </a:cubicBezTo>
                    <a:cubicBezTo>
                      <a:pt x="0" y="14258"/>
                      <a:pt x="1771" y="9803"/>
                      <a:pt x="5314" y="5347"/>
                    </a:cubicBezTo>
                    <a:cubicBezTo>
                      <a:pt x="8856" y="1782"/>
                      <a:pt x="13284" y="0"/>
                      <a:pt x="18598" y="0"/>
                    </a:cubicBezTo>
                    <a:cubicBezTo>
                      <a:pt x="21255" y="0"/>
                      <a:pt x="23026" y="0"/>
                      <a:pt x="24798" y="891"/>
                    </a:cubicBezTo>
                    <a:cubicBezTo>
                      <a:pt x="26569" y="1782"/>
                      <a:pt x="28340" y="2673"/>
                      <a:pt x="30111" y="4456"/>
                    </a:cubicBezTo>
                    <a:lnTo>
                      <a:pt x="30111" y="178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30A1CE9-D3FD-C3BF-9669-1D0C4DBE68D2}"/>
                </a:ext>
              </a:extLst>
            </p:cNvPr>
            <p:cNvSpPr/>
            <p:nvPr/>
          </p:nvSpPr>
          <p:spPr>
            <a:xfrm>
              <a:off x="383479" y="533797"/>
              <a:ext cx="9741" cy="54360"/>
            </a:xfrm>
            <a:prstGeom prst="rect">
              <a:avLst/>
            </a:pr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0297B8F-4B5D-C6B8-C7E9-30D196E6ECD0}"/>
                </a:ext>
              </a:extLst>
            </p:cNvPr>
            <p:cNvSpPr/>
            <p:nvPr/>
          </p:nvSpPr>
          <p:spPr>
            <a:xfrm>
              <a:off x="406505" y="534688"/>
              <a:ext cx="20369" cy="53468"/>
            </a:xfrm>
            <a:custGeom>
              <a:avLst/>
              <a:gdLst>
                <a:gd name="csX0" fmla="*/ 4428 w 20369"/>
                <a:gd name="csY0" fmla="*/ 0 h 53468"/>
                <a:gd name="csX1" fmla="*/ 14170 w 20369"/>
                <a:gd name="csY1" fmla="*/ 0 h 53468"/>
                <a:gd name="csX2" fmla="*/ 14170 w 20369"/>
                <a:gd name="csY2" fmla="*/ 14258 h 53468"/>
                <a:gd name="csX3" fmla="*/ 20370 w 20369"/>
                <a:gd name="csY3" fmla="*/ 14258 h 53468"/>
                <a:gd name="csX4" fmla="*/ 20370 w 20369"/>
                <a:gd name="csY4" fmla="*/ 23170 h 53468"/>
                <a:gd name="csX5" fmla="*/ 14170 w 20369"/>
                <a:gd name="csY5" fmla="*/ 23170 h 53468"/>
                <a:gd name="csX6" fmla="*/ 14170 w 20369"/>
                <a:gd name="csY6" fmla="*/ 53469 h 53468"/>
                <a:gd name="csX7" fmla="*/ 4428 w 20369"/>
                <a:gd name="csY7" fmla="*/ 53469 h 53468"/>
                <a:gd name="csX8" fmla="*/ 4428 w 20369"/>
                <a:gd name="csY8" fmla="*/ 23170 h 53468"/>
                <a:gd name="csX9" fmla="*/ 0 w 20369"/>
                <a:gd name="csY9" fmla="*/ 23170 h 53468"/>
                <a:gd name="csX10" fmla="*/ 0 w 20369"/>
                <a:gd name="csY10" fmla="*/ 14258 h 53468"/>
                <a:gd name="csX11" fmla="*/ 4428 w 20369"/>
                <a:gd name="csY11" fmla="*/ 14258 h 534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0369" h="53468">
                  <a:moveTo>
                    <a:pt x="4428" y="0"/>
                  </a:moveTo>
                  <a:lnTo>
                    <a:pt x="14170" y="0"/>
                  </a:lnTo>
                  <a:lnTo>
                    <a:pt x="14170" y="14258"/>
                  </a:lnTo>
                  <a:lnTo>
                    <a:pt x="20370" y="14258"/>
                  </a:lnTo>
                  <a:lnTo>
                    <a:pt x="20370" y="23170"/>
                  </a:lnTo>
                  <a:lnTo>
                    <a:pt x="14170" y="23170"/>
                  </a:lnTo>
                  <a:lnTo>
                    <a:pt x="14170" y="53469"/>
                  </a:lnTo>
                  <a:lnTo>
                    <a:pt x="4428" y="53469"/>
                  </a:lnTo>
                  <a:lnTo>
                    <a:pt x="4428" y="23170"/>
                  </a:lnTo>
                  <a:lnTo>
                    <a:pt x="0" y="23170"/>
                  </a:lnTo>
                  <a:lnTo>
                    <a:pt x="0" y="14258"/>
                  </a:lnTo>
                  <a:lnTo>
                    <a:pt x="4428" y="14258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aphic 8">
              <a:extLst>
                <a:ext uri="{FF2B5EF4-FFF2-40B4-BE49-F238E27FC236}">
                  <a16:creationId xmlns:a16="http://schemas.microsoft.com/office/drawing/2014/main" id="{09009170-2568-23D1-0081-AE6B2F4213D4}"/>
                </a:ext>
              </a:extLst>
            </p:cNvPr>
            <p:cNvGrpSpPr/>
            <p:nvPr/>
          </p:nvGrpSpPr>
          <p:grpSpPr>
            <a:xfrm>
              <a:off x="439274" y="533797"/>
              <a:ext cx="215208" cy="55251"/>
              <a:chOff x="439274" y="533797"/>
              <a:chExt cx="215208" cy="55251"/>
            </a:xfrm>
            <a:grpFill/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C0054C89-4AB4-448F-19A0-F68917973B3E}"/>
                  </a:ext>
                </a:extLst>
              </p:cNvPr>
              <p:cNvSpPr/>
              <p:nvPr/>
            </p:nvSpPr>
            <p:spPr>
              <a:xfrm>
                <a:off x="439274" y="533797"/>
                <a:ext cx="34539" cy="54359"/>
              </a:xfrm>
              <a:custGeom>
                <a:avLst/>
                <a:gdLst>
                  <a:gd name="csX0" fmla="*/ 0 w 34539"/>
                  <a:gd name="csY0" fmla="*/ 0 h 54359"/>
                  <a:gd name="csX1" fmla="*/ 9742 w 34539"/>
                  <a:gd name="csY1" fmla="*/ 0 h 54359"/>
                  <a:gd name="csX2" fmla="*/ 9742 w 34539"/>
                  <a:gd name="csY2" fmla="*/ 18714 h 54359"/>
                  <a:gd name="csX3" fmla="*/ 15056 w 34539"/>
                  <a:gd name="csY3" fmla="*/ 15149 h 54359"/>
                  <a:gd name="csX4" fmla="*/ 21255 w 34539"/>
                  <a:gd name="csY4" fmla="*/ 14258 h 54359"/>
                  <a:gd name="csX5" fmla="*/ 30997 w 34539"/>
                  <a:gd name="csY5" fmla="*/ 17823 h 54359"/>
                  <a:gd name="csX6" fmla="*/ 34540 w 34539"/>
                  <a:gd name="csY6" fmla="*/ 27626 h 54359"/>
                  <a:gd name="csX7" fmla="*/ 34540 w 34539"/>
                  <a:gd name="csY7" fmla="*/ 54360 h 54359"/>
                  <a:gd name="csX8" fmla="*/ 24798 w 34539"/>
                  <a:gd name="csY8" fmla="*/ 54360 h 54359"/>
                  <a:gd name="csX9" fmla="*/ 24798 w 34539"/>
                  <a:gd name="csY9" fmla="*/ 37428 h 54359"/>
                  <a:gd name="csX10" fmla="*/ 23912 w 34539"/>
                  <a:gd name="csY10" fmla="*/ 28517 h 54359"/>
                  <a:gd name="csX11" fmla="*/ 22141 w 34539"/>
                  <a:gd name="csY11" fmla="*/ 24952 h 54359"/>
                  <a:gd name="csX12" fmla="*/ 18598 w 34539"/>
                  <a:gd name="csY12" fmla="*/ 24061 h 54359"/>
                  <a:gd name="csX13" fmla="*/ 13284 w 34539"/>
                  <a:gd name="csY13" fmla="*/ 25843 h 54359"/>
                  <a:gd name="csX14" fmla="*/ 10628 w 34539"/>
                  <a:gd name="csY14" fmla="*/ 31190 h 54359"/>
                  <a:gd name="csX15" fmla="*/ 10628 w 34539"/>
                  <a:gd name="csY15" fmla="*/ 39211 h 54359"/>
                  <a:gd name="csX16" fmla="*/ 10628 w 34539"/>
                  <a:gd name="csY16" fmla="*/ 54360 h 54359"/>
                  <a:gd name="csX17" fmla="*/ 886 w 34539"/>
                  <a:gd name="csY17" fmla="*/ 54360 h 54359"/>
                  <a:gd name="csX18" fmla="*/ 886 w 34539"/>
                  <a:gd name="csY18" fmla="*/ 0 h 543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34539" h="54359">
                    <a:moveTo>
                      <a:pt x="0" y="0"/>
                    </a:moveTo>
                    <a:lnTo>
                      <a:pt x="9742" y="0"/>
                    </a:lnTo>
                    <a:lnTo>
                      <a:pt x="9742" y="18714"/>
                    </a:lnTo>
                    <a:cubicBezTo>
                      <a:pt x="11513" y="16932"/>
                      <a:pt x="13284" y="16041"/>
                      <a:pt x="15056" y="15149"/>
                    </a:cubicBezTo>
                    <a:cubicBezTo>
                      <a:pt x="16827" y="14258"/>
                      <a:pt x="18598" y="14258"/>
                      <a:pt x="21255" y="14258"/>
                    </a:cubicBezTo>
                    <a:cubicBezTo>
                      <a:pt x="24798" y="14258"/>
                      <a:pt x="28340" y="15149"/>
                      <a:pt x="30997" y="17823"/>
                    </a:cubicBezTo>
                    <a:cubicBezTo>
                      <a:pt x="33654" y="20496"/>
                      <a:pt x="34540" y="23170"/>
                      <a:pt x="34540" y="27626"/>
                    </a:cubicBezTo>
                    <a:lnTo>
                      <a:pt x="34540" y="54360"/>
                    </a:lnTo>
                    <a:lnTo>
                      <a:pt x="24798" y="54360"/>
                    </a:lnTo>
                    <a:lnTo>
                      <a:pt x="24798" y="37428"/>
                    </a:lnTo>
                    <a:cubicBezTo>
                      <a:pt x="24798" y="32972"/>
                      <a:pt x="24798" y="29408"/>
                      <a:pt x="23912" y="28517"/>
                    </a:cubicBezTo>
                    <a:cubicBezTo>
                      <a:pt x="23026" y="27626"/>
                      <a:pt x="23026" y="25843"/>
                      <a:pt x="22141" y="24952"/>
                    </a:cubicBezTo>
                    <a:cubicBezTo>
                      <a:pt x="21255" y="24061"/>
                      <a:pt x="19484" y="24061"/>
                      <a:pt x="18598" y="24061"/>
                    </a:cubicBezTo>
                    <a:cubicBezTo>
                      <a:pt x="16827" y="24061"/>
                      <a:pt x="15056" y="24952"/>
                      <a:pt x="13284" y="25843"/>
                    </a:cubicBezTo>
                    <a:cubicBezTo>
                      <a:pt x="11513" y="26734"/>
                      <a:pt x="10628" y="28517"/>
                      <a:pt x="10628" y="31190"/>
                    </a:cubicBezTo>
                    <a:cubicBezTo>
                      <a:pt x="10628" y="32081"/>
                      <a:pt x="10628" y="34755"/>
                      <a:pt x="10628" y="39211"/>
                    </a:cubicBezTo>
                    <a:lnTo>
                      <a:pt x="10628" y="54360"/>
                    </a:lnTo>
                    <a:lnTo>
                      <a:pt x="886" y="54360"/>
                    </a:lnTo>
                    <a:lnTo>
                      <a:pt x="886" y="0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F022FA31-345E-D771-D0D9-D02FB3E3D3E0}"/>
                  </a:ext>
                </a:extLst>
              </p:cNvPr>
              <p:cNvSpPr/>
              <p:nvPr/>
            </p:nvSpPr>
            <p:spPr>
              <a:xfrm>
                <a:off x="484441" y="548055"/>
                <a:ext cx="39853" cy="40992"/>
              </a:xfrm>
              <a:custGeom>
                <a:avLst/>
                <a:gdLst>
                  <a:gd name="csX0" fmla="*/ 39853 w 39853"/>
                  <a:gd name="csY0" fmla="*/ 8911 h 40992"/>
                  <a:gd name="csX1" fmla="*/ 31883 w 39853"/>
                  <a:gd name="csY1" fmla="*/ 13367 h 40992"/>
                  <a:gd name="csX2" fmla="*/ 27455 w 39853"/>
                  <a:gd name="csY2" fmla="*/ 9803 h 40992"/>
                  <a:gd name="csX3" fmla="*/ 22141 w 39853"/>
                  <a:gd name="csY3" fmla="*/ 8911 h 40992"/>
                  <a:gd name="csX4" fmla="*/ 13284 w 39853"/>
                  <a:gd name="csY4" fmla="*/ 12476 h 40992"/>
                  <a:gd name="csX5" fmla="*/ 9742 w 39853"/>
                  <a:gd name="csY5" fmla="*/ 20496 h 40992"/>
                  <a:gd name="csX6" fmla="*/ 13284 w 39853"/>
                  <a:gd name="csY6" fmla="*/ 28517 h 40992"/>
                  <a:gd name="csX7" fmla="*/ 22141 w 39853"/>
                  <a:gd name="csY7" fmla="*/ 32081 h 40992"/>
                  <a:gd name="csX8" fmla="*/ 31883 w 39853"/>
                  <a:gd name="csY8" fmla="*/ 27626 h 40992"/>
                  <a:gd name="csX9" fmla="*/ 39853 w 39853"/>
                  <a:gd name="csY9" fmla="*/ 32972 h 40992"/>
                  <a:gd name="csX10" fmla="*/ 22141 w 39853"/>
                  <a:gd name="csY10" fmla="*/ 40993 h 40992"/>
                  <a:gd name="csX11" fmla="*/ 6199 w 39853"/>
                  <a:gd name="csY11" fmla="*/ 34755 h 40992"/>
                  <a:gd name="csX12" fmla="*/ 0 w 39853"/>
                  <a:gd name="csY12" fmla="*/ 20496 h 40992"/>
                  <a:gd name="csX13" fmla="*/ 2657 w 39853"/>
                  <a:gd name="csY13" fmla="*/ 9803 h 40992"/>
                  <a:gd name="csX14" fmla="*/ 10628 w 39853"/>
                  <a:gd name="csY14" fmla="*/ 2673 h 40992"/>
                  <a:gd name="csX15" fmla="*/ 22141 w 39853"/>
                  <a:gd name="csY15" fmla="*/ 0 h 40992"/>
                  <a:gd name="csX16" fmla="*/ 32768 w 39853"/>
                  <a:gd name="csY16" fmla="*/ 2673 h 40992"/>
                  <a:gd name="csX17" fmla="*/ 39853 w 39853"/>
                  <a:gd name="csY17" fmla="*/ 8911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39853" h="40992">
                    <a:moveTo>
                      <a:pt x="39853" y="8911"/>
                    </a:moveTo>
                    <a:lnTo>
                      <a:pt x="31883" y="13367"/>
                    </a:lnTo>
                    <a:cubicBezTo>
                      <a:pt x="30111" y="11585"/>
                      <a:pt x="29226" y="10694"/>
                      <a:pt x="27455" y="9803"/>
                    </a:cubicBezTo>
                    <a:cubicBezTo>
                      <a:pt x="25683" y="8911"/>
                      <a:pt x="23912" y="8911"/>
                      <a:pt x="22141" y="8911"/>
                    </a:cubicBezTo>
                    <a:cubicBezTo>
                      <a:pt x="18598" y="8911"/>
                      <a:pt x="15941" y="9803"/>
                      <a:pt x="13284" y="12476"/>
                    </a:cubicBezTo>
                    <a:cubicBezTo>
                      <a:pt x="10628" y="14258"/>
                      <a:pt x="9742" y="17823"/>
                      <a:pt x="9742" y="20496"/>
                    </a:cubicBezTo>
                    <a:cubicBezTo>
                      <a:pt x="9742" y="24061"/>
                      <a:pt x="10628" y="26734"/>
                      <a:pt x="13284" y="28517"/>
                    </a:cubicBezTo>
                    <a:cubicBezTo>
                      <a:pt x="15056" y="30299"/>
                      <a:pt x="18598" y="32081"/>
                      <a:pt x="22141" y="32081"/>
                    </a:cubicBezTo>
                    <a:cubicBezTo>
                      <a:pt x="26569" y="32081"/>
                      <a:pt x="30111" y="30299"/>
                      <a:pt x="31883" y="27626"/>
                    </a:cubicBezTo>
                    <a:lnTo>
                      <a:pt x="39853" y="32972"/>
                    </a:lnTo>
                    <a:cubicBezTo>
                      <a:pt x="35425" y="38319"/>
                      <a:pt x="30111" y="40993"/>
                      <a:pt x="22141" y="40993"/>
                    </a:cubicBezTo>
                    <a:cubicBezTo>
                      <a:pt x="15056" y="40993"/>
                      <a:pt x="9742" y="39211"/>
                      <a:pt x="6199" y="34755"/>
                    </a:cubicBezTo>
                    <a:cubicBezTo>
                      <a:pt x="2657" y="30299"/>
                      <a:pt x="0" y="25843"/>
                      <a:pt x="0" y="20496"/>
                    </a:cubicBezTo>
                    <a:cubicBezTo>
                      <a:pt x="0" y="16932"/>
                      <a:pt x="886" y="13367"/>
                      <a:pt x="2657" y="9803"/>
                    </a:cubicBezTo>
                    <a:cubicBezTo>
                      <a:pt x="4428" y="6238"/>
                      <a:pt x="7085" y="4456"/>
                      <a:pt x="10628" y="2673"/>
                    </a:cubicBezTo>
                    <a:cubicBezTo>
                      <a:pt x="14170" y="891"/>
                      <a:pt x="17713" y="0"/>
                      <a:pt x="22141" y="0"/>
                    </a:cubicBezTo>
                    <a:cubicBezTo>
                      <a:pt x="25683" y="0"/>
                      <a:pt x="29226" y="891"/>
                      <a:pt x="32768" y="2673"/>
                    </a:cubicBezTo>
                    <a:cubicBezTo>
                      <a:pt x="35425" y="3565"/>
                      <a:pt x="38082" y="6238"/>
                      <a:pt x="39853" y="8911"/>
                    </a:cubicBezTo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C13BD2A2-0F7A-4456-E493-69B5D5AB2FFA}"/>
                  </a:ext>
                </a:extLst>
              </p:cNvPr>
              <p:cNvSpPr/>
              <p:nvPr/>
            </p:nvSpPr>
            <p:spPr>
              <a:xfrm>
                <a:off x="532265" y="547164"/>
                <a:ext cx="39853" cy="40992"/>
              </a:xfrm>
              <a:custGeom>
                <a:avLst/>
                <a:gdLst>
                  <a:gd name="csX0" fmla="*/ 20370 w 39853"/>
                  <a:gd name="csY0" fmla="*/ 9803 h 40992"/>
                  <a:gd name="csX1" fmla="*/ 13284 w 39853"/>
                  <a:gd name="csY1" fmla="*/ 13367 h 40992"/>
                  <a:gd name="csX2" fmla="*/ 10628 w 39853"/>
                  <a:gd name="csY2" fmla="*/ 21388 h 40992"/>
                  <a:gd name="csX3" fmla="*/ 13284 w 39853"/>
                  <a:gd name="csY3" fmla="*/ 29408 h 40992"/>
                  <a:gd name="csX4" fmla="*/ 20370 w 39853"/>
                  <a:gd name="csY4" fmla="*/ 32972 h 40992"/>
                  <a:gd name="csX5" fmla="*/ 28340 w 39853"/>
                  <a:gd name="csY5" fmla="*/ 29408 h 40992"/>
                  <a:gd name="csX6" fmla="*/ 30997 w 39853"/>
                  <a:gd name="csY6" fmla="*/ 21388 h 40992"/>
                  <a:gd name="csX7" fmla="*/ 28340 w 39853"/>
                  <a:gd name="csY7" fmla="*/ 13367 h 40992"/>
                  <a:gd name="csX8" fmla="*/ 20370 w 39853"/>
                  <a:gd name="csY8" fmla="*/ 9803 h 40992"/>
                  <a:gd name="csX9" fmla="*/ 30111 w 39853"/>
                  <a:gd name="csY9" fmla="*/ 1782 h 40992"/>
                  <a:gd name="csX10" fmla="*/ 39853 w 39853"/>
                  <a:gd name="csY10" fmla="*/ 1782 h 40992"/>
                  <a:gd name="csX11" fmla="*/ 39853 w 39853"/>
                  <a:gd name="csY11" fmla="*/ 40993 h 40992"/>
                  <a:gd name="csX12" fmla="*/ 30111 w 39853"/>
                  <a:gd name="csY12" fmla="*/ 40993 h 40992"/>
                  <a:gd name="csX13" fmla="*/ 30111 w 39853"/>
                  <a:gd name="csY13" fmla="*/ 36537 h 40992"/>
                  <a:gd name="csX14" fmla="*/ 24798 w 39853"/>
                  <a:gd name="csY14" fmla="*/ 40102 h 40992"/>
                  <a:gd name="csX15" fmla="*/ 18598 w 39853"/>
                  <a:gd name="csY15" fmla="*/ 40993 h 40992"/>
                  <a:gd name="csX16" fmla="*/ 5314 w 39853"/>
                  <a:gd name="csY16" fmla="*/ 34755 h 40992"/>
                  <a:gd name="csX17" fmla="*/ 0 w 39853"/>
                  <a:gd name="csY17" fmla="*/ 20496 h 40992"/>
                  <a:gd name="csX18" fmla="*/ 5314 w 39853"/>
                  <a:gd name="csY18" fmla="*/ 5347 h 40992"/>
                  <a:gd name="csX19" fmla="*/ 18598 w 39853"/>
                  <a:gd name="csY19" fmla="*/ 0 h 40992"/>
                  <a:gd name="csX20" fmla="*/ 24798 w 39853"/>
                  <a:gd name="csY20" fmla="*/ 891 h 40992"/>
                  <a:gd name="csX21" fmla="*/ 30111 w 39853"/>
                  <a:gd name="csY21" fmla="*/ 4456 h 40992"/>
                  <a:gd name="csX22" fmla="*/ 30111 w 39853"/>
                  <a:gd name="csY22" fmla="*/ 1782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39853" h="40992">
                    <a:moveTo>
                      <a:pt x="20370" y="9803"/>
                    </a:moveTo>
                    <a:cubicBezTo>
                      <a:pt x="17713" y="9803"/>
                      <a:pt x="15056" y="10694"/>
                      <a:pt x="13284" y="13367"/>
                    </a:cubicBezTo>
                    <a:cubicBezTo>
                      <a:pt x="11513" y="15149"/>
                      <a:pt x="10628" y="18714"/>
                      <a:pt x="10628" y="21388"/>
                    </a:cubicBezTo>
                    <a:cubicBezTo>
                      <a:pt x="10628" y="24952"/>
                      <a:pt x="11513" y="27626"/>
                      <a:pt x="13284" y="29408"/>
                    </a:cubicBezTo>
                    <a:cubicBezTo>
                      <a:pt x="15056" y="31190"/>
                      <a:pt x="17713" y="32972"/>
                      <a:pt x="20370" y="32972"/>
                    </a:cubicBezTo>
                    <a:cubicBezTo>
                      <a:pt x="23026" y="32972"/>
                      <a:pt x="25683" y="32081"/>
                      <a:pt x="28340" y="29408"/>
                    </a:cubicBezTo>
                    <a:cubicBezTo>
                      <a:pt x="30111" y="27626"/>
                      <a:pt x="30997" y="24061"/>
                      <a:pt x="30997" y="21388"/>
                    </a:cubicBezTo>
                    <a:cubicBezTo>
                      <a:pt x="30997" y="17823"/>
                      <a:pt x="30111" y="15149"/>
                      <a:pt x="28340" y="13367"/>
                    </a:cubicBezTo>
                    <a:cubicBezTo>
                      <a:pt x="26569" y="11585"/>
                      <a:pt x="23026" y="9803"/>
                      <a:pt x="20370" y="9803"/>
                    </a:cubicBezTo>
                    <a:moveTo>
                      <a:pt x="30111" y="1782"/>
                    </a:moveTo>
                    <a:lnTo>
                      <a:pt x="39853" y="1782"/>
                    </a:lnTo>
                    <a:lnTo>
                      <a:pt x="39853" y="40993"/>
                    </a:lnTo>
                    <a:lnTo>
                      <a:pt x="30111" y="40993"/>
                    </a:lnTo>
                    <a:lnTo>
                      <a:pt x="30111" y="36537"/>
                    </a:lnTo>
                    <a:cubicBezTo>
                      <a:pt x="28340" y="38319"/>
                      <a:pt x="26569" y="39211"/>
                      <a:pt x="24798" y="40102"/>
                    </a:cubicBezTo>
                    <a:cubicBezTo>
                      <a:pt x="23026" y="40993"/>
                      <a:pt x="21255" y="40993"/>
                      <a:pt x="18598" y="40993"/>
                    </a:cubicBezTo>
                    <a:cubicBezTo>
                      <a:pt x="13284" y="40993"/>
                      <a:pt x="8856" y="39211"/>
                      <a:pt x="5314" y="34755"/>
                    </a:cubicBezTo>
                    <a:cubicBezTo>
                      <a:pt x="1771" y="31190"/>
                      <a:pt x="0" y="25843"/>
                      <a:pt x="0" y="20496"/>
                    </a:cubicBezTo>
                    <a:cubicBezTo>
                      <a:pt x="0" y="14258"/>
                      <a:pt x="1771" y="9803"/>
                      <a:pt x="5314" y="5347"/>
                    </a:cubicBezTo>
                    <a:cubicBezTo>
                      <a:pt x="8856" y="1782"/>
                      <a:pt x="13284" y="0"/>
                      <a:pt x="18598" y="0"/>
                    </a:cubicBezTo>
                    <a:cubicBezTo>
                      <a:pt x="21255" y="0"/>
                      <a:pt x="23026" y="0"/>
                      <a:pt x="24798" y="891"/>
                    </a:cubicBezTo>
                    <a:cubicBezTo>
                      <a:pt x="26569" y="1782"/>
                      <a:pt x="28340" y="2673"/>
                      <a:pt x="30111" y="4456"/>
                    </a:cubicBezTo>
                    <a:lnTo>
                      <a:pt x="30111" y="178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047A8EAF-68DD-1151-2FE4-7F36544AEC31}"/>
                  </a:ext>
                </a:extLst>
              </p:cNvPr>
              <p:cNvSpPr/>
              <p:nvPr/>
            </p:nvSpPr>
            <p:spPr>
              <a:xfrm>
                <a:off x="586288" y="547164"/>
                <a:ext cx="20369" cy="40992"/>
              </a:xfrm>
              <a:custGeom>
                <a:avLst/>
                <a:gdLst>
                  <a:gd name="csX0" fmla="*/ 0 w 20369"/>
                  <a:gd name="csY0" fmla="*/ 1782 h 40992"/>
                  <a:gd name="csX1" fmla="*/ 7971 w 20369"/>
                  <a:gd name="csY1" fmla="*/ 1782 h 40992"/>
                  <a:gd name="csX2" fmla="*/ 7971 w 20369"/>
                  <a:gd name="csY2" fmla="*/ 6238 h 40992"/>
                  <a:gd name="csX3" fmla="*/ 11513 w 20369"/>
                  <a:gd name="csY3" fmla="*/ 1782 h 40992"/>
                  <a:gd name="csX4" fmla="*/ 16827 w 20369"/>
                  <a:gd name="csY4" fmla="*/ 0 h 40992"/>
                  <a:gd name="csX5" fmla="*/ 20370 w 20369"/>
                  <a:gd name="csY5" fmla="*/ 891 h 40992"/>
                  <a:gd name="csX6" fmla="*/ 17713 w 20369"/>
                  <a:gd name="csY6" fmla="*/ 8911 h 40992"/>
                  <a:gd name="csX7" fmla="*/ 15056 w 20369"/>
                  <a:gd name="csY7" fmla="*/ 8020 h 40992"/>
                  <a:gd name="csX8" fmla="*/ 11513 w 20369"/>
                  <a:gd name="csY8" fmla="*/ 10694 h 40992"/>
                  <a:gd name="csX9" fmla="*/ 9742 w 20369"/>
                  <a:gd name="csY9" fmla="*/ 21388 h 40992"/>
                  <a:gd name="csX10" fmla="*/ 9742 w 20369"/>
                  <a:gd name="csY10" fmla="*/ 23170 h 40992"/>
                  <a:gd name="csX11" fmla="*/ 9742 w 20369"/>
                  <a:gd name="csY11" fmla="*/ 40993 h 40992"/>
                  <a:gd name="csX12" fmla="*/ 0 w 20369"/>
                  <a:gd name="csY12" fmla="*/ 40993 h 40992"/>
                  <a:gd name="csX13" fmla="*/ 0 w 20369"/>
                  <a:gd name="csY13" fmla="*/ 1782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0369" h="40992">
                    <a:moveTo>
                      <a:pt x="0" y="1782"/>
                    </a:moveTo>
                    <a:lnTo>
                      <a:pt x="7971" y="1782"/>
                    </a:lnTo>
                    <a:lnTo>
                      <a:pt x="7971" y="6238"/>
                    </a:lnTo>
                    <a:cubicBezTo>
                      <a:pt x="8856" y="4456"/>
                      <a:pt x="9742" y="2673"/>
                      <a:pt x="11513" y="1782"/>
                    </a:cubicBezTo>
                    <a:cubicBezTo>
                      <a:pt x="13284" y="891"/>
                      <a:pt x="15056" y="0"/>
                      <a:pt x="16827" y="0"/>
                    </a:cubicBezTo>
                    <a:cubicBezTo>
                      <a:pt x="17713" y="0"/>
                      <a:pt x="19484" y="0"/>
                      <a:pt x="20370" y="891"/>
                    </a:cubicBezTo>
                    <a:lnTo>
                      <a:pt x="17713" y="8911"/>
                    </a:lnTo>
                    <a:cubicBezTo>
                      <a:pt x="16827" y="8020"/>
                      <a:pt x="15941" y="8020"/>
                      <a:pt x="15056" y="8020"/>
                    </a:cubicBezTo>
                    <a:cubicBezTo>
                      <a:pt x="13284" y="8020"/>
                      <a:pt x="12399" y="8911"/>
                      <a:pt x="11513" y="10694"/>
                    </a:cubicBezTo>
                    <a:cubicBezTo>
                      <a:pt x="10628" y="12476"/>
                      <a:pt x="9742" y="16041"/>
                      <a:pt x="9742" y="21388"/>
                    </a:cubicBezTo>
                    <a:lnTo>
                      <a:pt x="9742" y="23170"/>
                    </a:lnTo>
                    <a:lnTo>
                      <a:pt x="9742" y="40993"/>
                    </a:lnTo>
                    <a:lnTo>
                      <a:pt x="0" y="40993"/>
                    </a:lnTo>
                    <a:lnTo>
                      <a:pt x="0" y="178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06837E13-1148-746F-597F-604FC22D8042}"/>
                  </a:ext>
                </a:extLst>
              </p:cNvPr>
              <p:cNvSpPr/>
              <p:nvPr/>
            </p:nvSpPr>
            <p:spPr>
              <a:xfrm>
                <a:off x="614629" y="546273"/>
                <a:ext cx="39853" cy="41883"/>
              </a:xfrm>
              <a:custGeom>
                <a:avLst/>
                <a:gdLst>
                  <a:gd name="csX0" fmla="*/ 30111 w 39853"/>
                  <a:gd name="csY0" fmla="*/ 17823 h 41883"/>
                  <a:gd name="csX1" fmla="*/ 26569 w 39853"/>
                  <a:gd name="csY1" fmla="*/ 12476 h 41883"/>
                  <a:gd name="csX2" fmla="*/ 20369 w 39853"/>
                  <a:gd name="csY2" fmla="*/ 10694 h 41883"/>
                  <a:gd name="csX3" fmla="*/ 13284 w 39853"/>
                  <a:gd name="csY3" fmla="*/ 13367 h 41883"/>
                  <a:gd name="csX4" fmla="*/ 9742 w 39853"/>
                  <a:gd name="csY4" fmla="*/ 18714 h 41883"/>
                  <a:gd name="csX5" fmla="*/ 30111 w 39853"/>
                  <a:gd name="csY5" fmla="*/ 18714 h 41883"/>
                  <a:gd name="csX6" fmla="*/ 39853 w 39853"/>
                  <a:gd name="csY6" fmla="*/ 24952 h 41883"/>
                  <a:gd name="csX7" fmla="*/ 8856 w 39853"/>
                  <a:gd name="csY7" fmla="*/ 24952 h 41883"/>
                  <a:gd name="csX8" fmla="*/ 12399 w 39853"/>
                  <a:gd name="csY8" fmla="*/ 31190 h 41883"/>
                  <a:gd name="csX9" fmla="*/ 19484 w 39853"/>
                  <a:gd name="csY9" fmla="*/ 33864 h 41883"/>
                  <a:gd name="csX10" fmla="*/ 29226 w 39853"/>
                  <a:gd name="csY10" fmla="*/ 30299 h 41883"/>
                  <a:gd name="csX11" fmla="*/ 37196 w 39853"/>
                  <a:gd name="csY11" fmla="*/ 33864 h 41883"/>
                  <a:gd name="csX12" fmla="*/ 30111 w 39853"/>
                  <a:gd name="csY12" fmla="*/ 40102 h 41883"/>
                  <a:gd name="csX13" fmla="*/ 20369 w 39853"/>
                  <a:gd name="csY13" fmla="*/ 41884 h 41883"/>
                  <a:gd name="csX14" fmla="*/ 5314 w 39853"/>
                  <a:gd name="csY14" fmla="*/ 35646 h 41883"/>
                  <a:gd name="csX15" fmla="*/ 0 w 39853"/>
                  <a:gd name="csY15" fmla="*/ 21388 h 41883"/>
                  <a:gd name="csX16" fmla="*/ 5314 w 39853"/>
                  <a:gd name="csY16" fmla="*/ 6238 h 41883"/>
                  <a:gd name="csX17" fmla="*/ 19484 w 39853"/>
                  <a:gd name="csY17" fmla="*/ 0 h 41883"/>
                  <a:gd name="csX18" fmla="*/ 34540 w 39853"/>
                  <a:gd name="csY18" fmla="*/ 6238 h 41883"/>
                  <a:gd name="csX19" fmla="*/ 39853 w 39853"/>
                  <a:gd name="csY19" fmla="*/ 21388 h 41883"/>
                  <a:gd name="csX20" fmla="*/ 39853 w 39853"/>
                  <a:gd name="csY20" fmla="*/ 24952 h 418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9853" h="41883">
                    <a:moveTo>
                      <a:pt x="30111" y="17823"/>
                    </a:moveTo>
                    <a:cubicBezTo>
                      <a:pt x="29226" y="16041"/>
                      <a:pt x="28340" y="14258"/>
                      <a:pt x="26569" y="12476"/>
                    </a:cubicBezTo>
                    <a:cubicBezTo>
                      <a:pt x="24798" y="10694"/>
                      <a:pt x="22141" y="10694"/>
                      <a:pt x="20369" y="10694"/>
                    </a:cubicBezTo>
                    <a:cubicBezTo>
                      <a:pt x="17713" y="10694"/>
                      <a:pt x="15056" y="11585"/>
                      <a:pt x="13284" y="13367"/>
                    </a:cubicBezTo>
                    <a:cubicBezTo>
                      <a:pt x="12399" y="14258"/>
                      <a:pt x="10628" y="16041"/>
                      <a:pt x="9742" y="18714"/>
                    </a:cubicBezTo>
                    <a:lnTo>
                      <a:pt x="30111" y="18714"/>
                    </a:lnTo>
                    <a:close/>
                    <a:moveTo>
                      <a:pt x="39853" y="24952"/>
                    </a:moveTo>
                    <a:lnTo>
                      <a:pt x="8856" y="24952"/>
                    </a:lnTo>
                    <a:cubicBezTo>
                      <a:pt x="8856" y="27626"/>
                      <a:pt x="10628" y="30299"/>
                      <a:pt x="12399" y="31190"/>
                    </a:cubicBezTo>
                    <a:cubicBezTo>
                      <a:pt x="14170" y="32972"/>
                      <a:pt x="16827" y="33864"/>
                      <a:pt x="19484" y="33864"/>
                    </a:cubicBezTo>
                    <a:cubicBezTo>
                      <a:pt x="23026" y="33864"/>
                      <a:pt x="26569" y="32972"/>
                      <a:pt x="29226" y="30299"/>
                    </a:cubicBezTo>
                    <a:lnTo>
                      <a:pt x="37196" y="33864"/>
                    </a:lnTo>
                    <a:cubicBezTo>
                      <a:pt x="35425" y="36537"/>
                      <a:pt x="32768" y="39210"/>
                      <a:pt x="30111" y="40102"/>
                    </a:cubicBezTo>
                    <a:cubicBezTo>
                      <a:pt x="27455" y="41884"/>
                      <a:pt x="23912" y="41884"/>
                      <a:pt x="20369" y="41884"/>
                    </a:cubicBezTo>
                    <a:cubicBezTo>
                      <a:pt x="14170" y="41884"/>
                      <a:pt x="9742" y="40102"/>
                      <a:pt x="5314" y="35646"/>
                    </a:cubicBezTo>
                    <a:cubicBezTo>
                      <a:pt x="1771" y="32081"/>
                      <a:pt x="0" y="26734"/>
                      <a:pt x="0" y="21388"/>
                    </a:cubicBezTo>
                    <a:cubicBezTo>
                      <a:pt x="0" y="15150"/>
                      <a:pt x="1771" y="10694"/>
                      <a:pt x="5314" y="6238"/>
                    </a:cubicBezTo>
                    <a:cubicBezTo>
                      <a:pt x="8856" y="2673"/>
                      <a:pt x="14170" y="0"/>
                      <a:pt x="19484" y="0"/>
                    </a:cubicBezTo>
                    <a:cubicBezTo>
                      <a:pt x="25683" y="0"/>
                      <a:pt x="30997" y="1782"/>
                      <a:pt x="34540" y="6238"/>
                    </a:cubicBezTo>
                    <a:cubicBezTo>
                      <a:pt x="38082" y="9803"/>
                      <a:pt x="39853" y="15150"/>
                      <a:pt x="39853" y="21388"/>
                    </a:cubicBezTo>
                    <a:lnTo>
                      <a:pt x="39853" y="2495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407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 1">
    <p:bg>
      <p:bgPr>
        <a:solidFill>
          <a:schemeClr val="accent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his arms raised in the air&#10;&#10;AI-generated content may be incorrect.">
            <a:extLst>
              <a:ext uri="{FF2B5EF4-FFF2-40B4-BE49-F238E27FC236}">
                <a16:creationId xmlns:a16="http://schemas.microsoft.com/office/drawing/2014/main" id="{627E33D2-E114-A02F-8C18-556ACC8DD8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29208" r="40355" b="2920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C7892F50-352B-E013-B2F7-8FF598FD711A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79828" y="2421433"/>
            <a:ext cx="7484011" cy="1926699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491CF53D-0398-1114-A993-7D794C0FA2D4}"/>
              </a:ext>
            </a:extLst>
          </p:cNvPr>
          <p:cNvSpPr/>
          <p:nvPr userDrawn="1"/>
        </p:nvSpPr>
        <p:spPr>
          <a:xfrm>
            <a:off x="1481932" y="4348925"/>
            <a:ext cx="5899528" cy="581585"/>
          </a:xfrm>
          <a:custGeom>
            <a:avLst/>
            <a:gdLst/>
            <a:ahLst/>
            <a:cxnLst/>
            <a:rect l="l" t="t" r="r" b="b"/>
            <a:pathLst>
              <a:path w="14460855" h="1425575">
                <a:moveTo>
                  <a:pt x="14460674" y="0"/>
                </a:moveTo>
                <a:lnTo>
                  <a:pt x="518784" y="0"/>
                </a:lnTo>
                <a:lnTo>
                  <a:pt x="0" y="1425349"/>
                </a:lnTo>
                <a:lnTo>
                  <a:pt x="13941889" y="1425349"/>
                </a:lnTo>
                <a:lnTo>
                  <a:pt x="14460674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923277" y="2656744"/>
            <a:ext cx="4280673" cy="1477838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4250" b="1" i="0" spc="0" baseline="0">
                <a:solidFill>
                  <a:schemeClr val="bg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1944705" y="4510754"/>
            <a:ext cx="4259245" cy="25792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6428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3F54C1-1A57-44C8-86D9-A61E13D045E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62549"/>
            <a:ext cx="11075988" cy="4053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spc="-50" baseline="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4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Top level, </a:t>
            </a:r>
            <a:r>
              <a:rPr lang="en-GB" err="1"/>
              <a:t>Raleway</a:t>
            </a:r>
            <a:r>
              <a:rPr lang="en-GB"/>
              <a:t> no bullet</a:t>
            </a:r>
          </a:p>
          <a:p>
            <a:pPr lvl="1">
              <a:buFont typeface="Helvetica" pitchFamily="2" charset="0"/>
              <a:buChar char="⁄"/>
            </a:pPr>
            <a:r>
              <a:rPr lang="en-GB"/>
              <a:t>Second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360000" lvl="2">
              <a:buSzPct val="100000"/>
              <a:buFont typeface="Helvetica" pitchFamily="2" charset="0"/>
              <a:buChar char="●"/>
            </a:pPr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540000" lvl="3">
              <a:buFont typeface="Helvetica" pitchFamily="2" charset="0"/>
              <a:buChar char="●"/>
            </a:pPr>
            <a:r>
              <a:rPr lang="en-GB" sz="1000"/>
              <a:t>Fourth level, </a:t>
            </a:r>
            <a:r>
              <a:rPr lang="en-GB" sz="1000" err="1"/>
              <a:t>Raleway</a:t>
            </a:r>
            <a:r>
              <a:rPr lang="en-GB" sz="1000"/>
              <a:t> bullet point</a:t>
            </a:r>
          </a:p>
          <a:p>
            <a:pPr lvl="3"/>
            <a:endParaRPr lang="en-GB"/>
          </a:p>
          <a:p>
            <a:pPr lvl="4"/>
            <a:r>
              <a:rPr lang="en-GB"/>
              <a:t>Sub heading, </a:t>
            </a:r>
            <a:r>
              <a:rPr lang="en-GB" err="1"/>
              <a:t>Raleway</a:t>
            </a:r>
            <a:r>
              <a:rPr lang="en-GB"/>
              <a:t> Bold</a:t>
            </a:r>
          </a:p>
          <a:p>
            <a:pPr lvl="5"/>
            <a:r>
              <a:rPr lang="en-GB"/>
              <a:t>Body copy </a:t>
            </a:r>
            <a:r>
              <a:rPr lang="en-GB" err="1"/>
              <a:t>Raleway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49F6394-059D-48A0-B628-F8AC4DC303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3ADF046-7EE5-B129-ACB1-30B13C49725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D5C08-B7D9-8071-7AE3-3936DA2B54E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1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One Column-no top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3F54C1-1A57-44C8-86D9-A61E13D045E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67080"/>
            <a:ext cx="11075988" cy="40490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spc="-50" baseline="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4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Top level, </a:t>
            </a:r>
            <a:r>
              <a:rPr lang="en-GB" err="1"/>
              <a:t>Raleway</a:t>
            </a:r>
            <a:r>
              <a:rPr lang="en-GB"/>
              <a:t> no bullet</a:t>
            </a:r>
          </a:p>
          <a:p>
            <a:pPr lvl="1">
              <a:buFont typeface="Helvetica" pitchFamily="2" charset="0"/>
              <a:buChar char="⁄"/>
            </a:pPr>
            <a:r>
              <a:rPr lang="en-GB"/>
              <a:t>Second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360000" lvl="2">
              <a:buSzPct val="100000"/>
              <a:buFont typeface="Helvetica" pitchFamily="2" charset="0"/>
              <a:buChar char="●"/>
            </a:pPr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540000" lvl="3">
              <a:buFont typeface="Helvetica" pitchFamily="2" charset="0"/>
              <a:buChar char="●"/>
            </a:pPr>
            <a:r>
              <a:rPr lang="en-GB" sz="1000"/>
              <a:t>Fourth level, </a:t>
            </a:r>
            <a:r>
              <a:rPr lang="en-GB" sz="1000" err="1"/>
              <a:t>Raleway</a:t>
            </a:r>
            <a:r>
              <a:rPr lang="en-GB" sz="1000"/>
              <a:t> bullet point</a:t>
            </a:r>
          </a:p>
          <a:p>
            <a:pPr lvl="3"/>
            <a:endParaRPr lang="en-GB"/>
          </a:p>
          <a:p>
            <a:pPr lvl="4"/>
            <a:r>
              <a:rPr lang="en-GB"/>
              <a:t>Sub heading, </a:t>
            </a:r>
            <a:r>
              <a:rPr lang="en-GB" err="1"/>
              <a:t>Raleway</a:t>
            </a:r>
            <a:r>
              <a:rPr lang="en-GB"/>
              <a:t> Bold</a:t>
            </a:r>
          </a:p>
          <a:p>
            <a:pPr lvl="5"/>
            <a:r>
              <a:rPr lang="en-GB"/>
              <a:t>Body copy </a:t>
            </a:r>
            <a:r>
              <a:rPr lang="en-GB" err="1"/>
              <a:t>Raleway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49F6394-059D-48A0-B628-F8AC4DC303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3ADF046-7EE5-B129-ACB1-30B13C49725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6DAAF7C-D893-C946-5566-0F8550383D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27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736EAA3-BAC6-8EE7-8C6C-3382F9E1C81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67380"/>
            <a:ext cx="5400675" cy="403941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475" y="2467380"/>
            <a:ext cx="5399905" cy="403941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807C8B8-5A07-4E08-B152-5B02A3BEBA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C31E0189-90F1-3016-745E-2C62AC0DBAA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F64AC96-A9E4-7D89-7505-6CE3C542E7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62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Two Columns-no top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736EAA3-BAC6-8EE7-8C6C-3382F9E1C81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70582"/>
            <a:ext cx="5400675" cy="40362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475" y="2470582"/>
            <a:ext cx="5399905" cy="40362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807C8B8-5A07-4E08-B152-5B02A3BEBA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C31E0189-90F1-3016-745E-2C62AC0DBAA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0E7DB8-6A24-716F-95A4-BC2753BC94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3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4495576" y="-1873"/>
            <a:ext cx="7696424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WHITE/RED</a:t>
            </a:r>
          </a:p>
        </p:txBody>
      </p:sp>
    </p:spTree>
    <p:extLst>
      <p:ext uri="{BB962C8B-B14F-4D97-AF65-F5344CB8AC3E}">
        <p14:creationId xmlns:p14="http://schemas.microsoft.com/office/powerpoint/2010/main" val="1632089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6863024" y="-1873"/>
            <a:ext cx="5328976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WHITE/BLUE</a:t>
            </a:r>
          </a:p>
        </p:txBody>
      </p:sp>
    </p:spTree>
    <p:extLst>
      <p:ext uri="{BB962C8B-B14F-4D97-AF65-F5344CB8AC3E}">
        <p14:creationId xmlns:p14="http://schemas.microsoft.com/office/powerpoint/2010/main" val="2487101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6028484" y="-1873"/>
            <a:ext cx="6163516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WHITE/BLUE</a:t>
            </a:r>
          </a:p>
        </p:txBody>
      </p:sp>
    </p:spTree>
    <p:extLst>
      <p:ext uri="{BB962C8B-B14F-4D97-AF65-F5344CB8AC3E}">
        <p14:creationId xmlns:p14="http://schemas.microsoft.com/office/powerpoint/2010/main" val="1629961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4495576" y="-1873"/>
            <a:ext cx="7696424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WHITE/GREY</a:t>
            </a:r>
          </a:p>
        </p:txBody>
      </p:sp>
    </p:spTree>
    <p:extLst>
      <p:ext uri="{BB962C8B-B14F-4D97-AF65-F5344CB8AC3E}">
        <p14:creationId xmlns:p14="http://schemas.microsoft.com/office/powerpoint/2010/main" val="1726437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4495576" y="-1873"/>
            <a:ext cx="7696424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WHITE/GREY</a:t>
            </a:r>
          </a:p>
        </p:txBody>
      </p:sp>
    </p:spTree>
    <p:extLst>
      <p:ext uri="{BB962C8B-B14F-4D97-AF65-F5344CB8AC3E}">
        <p14:creationId xmlns:p14="http://schemas.microsoft.com/office/powerpoint/2010/main" val="231021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One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09C83B5-FBAE-EA22-0C6B-A4C400F005A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95576" y="-1873"/>
            <a:ext cx="7696425" cy="6859873"/>
          </a:xfrm>
          <a:custGeom>
            <a:avLst/>
            <a:gdLst>
              <a:gd name="connsiteX0" fmla="*/ 2470706 w 7696425"/>
              <a:gd name="connsiteY0" fmla="*/ 0 h 6859873"/>
              <a:gd name="connsiteX1" fmla="*/ 7696425 w 7696425"/>
              <a:gd name="connsiteY1" fmla="*/ 0 h 6859873"/>
              <a:gd name="connsiteX2" fmla="*/ 7696425 w 7696425"/>
              <a:gd name="connsiteY2" fmla="*/ 6859873 h 6859873"/>
              <a:gd name="connsiteX3" fmla="*/ 0 w 7696425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5" h="6859873">
                <a:moveTo>
                  <a:pt x="2470706" y="0"/>
                </a:moveTo>
                <a:lnTo>
                  <a:pt x="7696425" y="0"/>
                </a:lnTo>
                <a:lnTo>
                  <a:pt x="7696425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5"/>
            <a:ext cx="5040000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398B2-C4D9-8946-AFDB-7EC188F596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TEXT 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22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One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C0D0C6F-B674-766F-C28A-14FD1BD844C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95576" y="-1873"/>
            <a:ext cx="7696425" cy="6859873"/>
          </a:xfrm>
          <a:custGeom>
            <a:avLst/>
            <a:gdLst>
              <a:gd name="connsiteX0" fmla="*/ 2470706 w 7696425"/>
              <a:gd name="connsiteY0" fmla="*/ 0 h 6859873"/>
              <a:gd name="connsiteX1" fmla="*/ 7696425 w 7696425"/>
              <a:gd name="connsiteY1" fmla="*/ 0 h 6859873"/>
              <a:gd name="connsiteX2" fmla="*/ 7696425 w 7696425"/>
              <a:gd name="connsiteY2" fmla="*/ 6859873 h 6859873"/>
              <a:gd name="connsiteX3" fmla="*/ 0 w 7696425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5" h="6859873">
                <a:moveTo>
                  <a:pt x="2470706" y="0"/>
                </a:moveTo>
                <a:lnTo>
                  <a:pt x="7696425" y="0"/>
                </a:lnTo>
                <a:lnTo>
                  <a:pt x="7696425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5"/>
            <a:ext cx="5040000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85A7F-7B5E-9211-460F-E27F5B5EDB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TEXT 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76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Large heading One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D7CD5BA-7B9C-FA9B-5229-820BA318C03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73335"/>
            <a:ext cx="7582360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4D12A-4F7E-E477-8EA4-01BDBFE6EB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1402701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Large heading One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193A7A-9EFB-930E-E701-A33F2D90625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73335"/>
            <a:ext cx="7701325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E67B4-B350-DE5D-43DC-047D7484D7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28701035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Large heading Two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4F7121-4D56-B471-F7F9-93F741F0C13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5249720-BB86-7BFD-C9F8-8A54A06863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6246D585-7A7A-88A9-94BF-BD3749DC50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395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269D1-FFD1-4DA3-46D6-17F7B47D5C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3862088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Large heading Two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3E9F434-7683-712F-B8BB-D0E5D360B95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91B7B79D-2A8A-29CE-45D1-62E1003DFB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ACF7F18B-B4A4-55D3-B27B-2EBE4B80C72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395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64FE4-72A8-755A-6143-F63D772A1F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2302391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Large Intro Two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C5FE9DF-E6D9-B81C-DCBF-5F9DBD800BB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D1E441B-CA4A-B2A5-1CFC-7EAB5DF449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4744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lvl="3"/>
            <a:endParaRPr lang="en-GB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6B109A7-519A-9B3B-28FD-00F7B5AA26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AA5123-7389-B1E2-45A9-8993589EC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</a:t>
            </a:r>
          </a:p>
          <a:p>
            <a:pPr lvl="0"/>
            <a:r>
              <a:rPr lang="en-US"/>
              <a:t>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67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Large Intro Two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819E521-F606-2777-1E2E-285731C1B5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D1E441B-CA4A-B2A5-1CFC-7EAB5DF449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4744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bg1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lvl="3"/>
            <a:endParaRPr lang="en-GB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6B109A7-519A-9B3B-28FD-00F7B5AA26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6B3A91E-9C27-B0CB-2C88-049273F6B73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</a:t>
            </a:r>
          </a:p>
          <a:p>
            <a:pPr lvl="0"/>
            <a:r>
              <a:rPr lang="en-US"/>
              <a:t>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789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B48AB77-8A2B-438D-5B20-2B4E918572A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6388" y="2468152"/>
            <a:ext cx="3420000" cy="404689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3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4744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lvl="3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F73E82B-F11A-485F-B951-0185544BD5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7FEF6C7-6050-184D-AFF7-0B1AD53F592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C774D-2E99-1909-44DD-E79BEB8398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THREE COLUMNS</a:t>
            </a:r>
          </a:p>
        </p:txBody>
      </p:sp>
    </p:spTree>
    <p:extLst>
      <p:ext uri="{BB962C8B-B14F-4D97-AF65-F5344CB8AC3E}">
        <p14:creationId xmlns:p14="http://schemas.microsoft.com/office/powerpoint/2010/main" val="734810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s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B48AB77-8A2B-438D-5B20-2B4E918572A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F73E82B-F11A-485F-B951-0185544BD5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7FEF6C7-6050-184D-AFF7-0B1AD53F592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C016087E-22D3-529B-0F72-0591155368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7A39931A-B5A4-0AF9-CD22-B4D86D70FDB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9395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3C702C9-B4F2-7296-0469-134A0BADB90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148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3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3757808-C348-01A0-66BE-D7028C52B1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28580096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FDF7C91-86BE-2FC6-45EF-4A0CD8891DE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0581"/>
            <a:ext cx="540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Table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2470581"/>
            <a:ext cx="540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Table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19C3AF5-3EC7-42EB-9305-F88F96B8C8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9A0790-2F6F-CA4F-ADE5-B249464E583C}"/>
              </a:ext>
            </a:extLst>
          </p:cNvPr>
          <p:cNvSpPr txBox="1"/>
          <p:nvPr userDrawn="1"/>
        </p:nvSpPr>
        <p:spPr>
          <a:xfrm>
            <a:off x="2241755" y="138634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B34DE06-EC10-0463-0416-ACDDBD49C48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2F6EC-D3BA-F055-DA86-2582C57DD5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TABLE STYLE</a:t>
            </a:r>
          </a:p>
        </p:txBody>
      </p:sp>
    </p:spTree>
    <p:extLst>
      <p:ext uri="{BB962C8B-B14F-4D97-AF65-F5344CB8AC3E}">
        <p14:creationId xmlns:p14="http://schemas.microsoft.com/office/powerpoint/2010/main" val="45438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ty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48C71F4-F4E0-A2CB-D0B5-5728E8403B1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099" y="2470581"/>
            <a:ext cx="342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Chart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3950" y="2470581"/>
            <a:ext cx="342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Chart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6388" y="2470581"/>
            <a:ext cx="342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Chart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6B22A70-0A4A-4DAF-A185-B7FDC8418E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6014818F-1C05-7779-41B9-26A1A8B077A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3BF2394-0E9B-FE84-16BF-B46A65DEE27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GRAPH STYLE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97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1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3348000"/>
            <a:ext cx="9232774" cy="19488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5500" b="1" i="0" spc="-80" baseline="0">
                <a:solidFill>
                  <a:schemeClr val="bg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DIVIDER HEADING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25F1295-9D85-EACA-E411-FF92C2F174E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29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vider 1 - Dark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81769" y="4898134"/>
            <a:ext cx="3692006" cy="3377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 err="1"/>
              <a:t>nAME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25F1295-9D85-EACA-E411-FF92C2F174E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0960D03-3CC4-6F9E-BEAF-A0FD877EF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1770" y="3931962"/>
            <a:ext cx="3692006" cy="103901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61630-379E-315F-0A59-615C88A1F5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1769" y="5626917"/>
            <a:ext cx="3692006" cy="10390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31D73CE-0EB1-4ECD-A850-FE41FB49DC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AB71E853-A57E-662E-59FB-B9D2118B3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29700" y="1174273"/>
            <a:ext cx="3692006" cy="3377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 err="1"/>
              <a:t>nAME</a:t>
            </a:r>
            <a:endParaRPr lang="en-GB"/>
          </a:p>
        </p:txBody>
      </p:sp>
      <p:sp>
        <p:nvSpPr>
          <p:cNvPr id="40" name="Text Placeholder 16">
            <a:extLst>
              <a:ext uri="{FF2B5EF4-FFF2-40B4-BE49-F238E27FC236}">
                <a16:creationId xmlns:a16="http://schemas.microsoft.com/office/drawing/2014/main" id="{0EEBB173-23C2-8706-2303-16C157B15C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29701" y="208101"/>
            <a:ext cx="3692006" cy="103901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C87711F1-AC00-48D9-7907-3EDF13B8DB3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700" y="1903056"/>
            <a:ext cx="3692006" cy="10390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18EAE0C1-509C-305B-724C-9F2BF86559F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93182" y="0"/>
            <a:ext cx="3898819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860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3F54C1-1A57-44C8-86D9-A61E13D045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1620000"/>
            <a:ext cx="11075988" cy="441146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spc="-50" baseline="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4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Top level, </a:t>
            </a:r>
            <a:r>
              <a:rPr lang="en-GB" err="1"/>
              <a:t>Raleway</a:t>
            </a:r>
            <a:r>
              <a:rPr lang="en-GB"/>
              <a:t> no bullet</a:t>
            </a:r>
          </a:p>
          <a:p>
            <a:pPr lvl="1">
              <a:buFont typeface="Helvetica" pitchFamily="2" charset="0"/>
              <a:buChar char="⁄"/>
            </a:pPr>
            <a:r>
              <a:rPr lang="en-GB"/>
              <a:t>Second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360000" lvl="2">
              <a:buSzPct val="100000"/>
              <a:buFont typeface="Helvetica" pitchFamily="2" charset="0"/>
              <a:buChar char="●"/>
            </a:pPr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540000" lvl="3">
              <a:buFont typeface="Helvetica" pitchFamily="2" charset="0"/>
              <a:buChar char="●"/>
            </a:pPr>
            <a:r>
              <a:rPr lang="en-GB" sz="1000"/>
              <a:t>Fourth level, </a:t>
            </a:r>
            <a:r>
              <a:rPr lang="en-GB" sz="1000" err="1"/>
              <a:t>Raleway</a:t>
            </a:r>
            <a:r>
              <a:rPr lang="en-GB" sz="1000"/>
              <a:t> bullet point</a:t>
            </a:r>
          </a:p>
          <a:p>
            <a:pPr lvl="3"/>
            <a:endParaRPr lang="en-GB"/>
          </a:p>
          <a:p>
            <a:pPr lvl="4"/>
            <a:r>
              <a:rPr lang="en-GB"/>
              <a:t>Sub heading, </a:t>
            </a:r>
            <a:r>
              <a:rPr lang="en-GB" err="1"/>
              <a:t>Raleway</a:t>
            </a:r>
            <a:r>
              <a:rPr lang="en-GB"/>
              <a:t> Bold</a:t>
            </a:r>
          </a:p>
          <a:p>
            <a:pPr lvl="5"/>
            <a:r>
              <a:rPr lang="en-GB"/>
              <a:t>Body copy </a:t>
            </a:r>
            <a:r>
              <a:rPr lang="en-GB" err="1"/>
              <a:t>Raleway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E761B18-C432-4D9D-AFBC-23FB982889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3200" y="324000"/>
            <a:ext cx="4114800" cy="1875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50">
                <a:solidFill>
                  <a:srgbClr val="071D49"/>
                </a:solidFill>
              </a:defRPr>
            </a:lvl1pPr>
          </a:lstStyle>
          <a:p>
            <a:r>
              <a:rPr lang="en-GB"/>
              <a:t>PowerPoint document title (Global update in Header and Footer)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49F6394-059D-48A0-B628-F8AC4DC303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A31CE7D-A7FA-4D32-AF27-26BE819035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720000"/>
            <a:ext cx="11063288" cy="720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0" i="0">
                <a:solidFill>
                  <a:srgbClr val="EB1852"/>
                </a:solidFill>
                <a:latin typeface="Breakthrough 2022" panose="02060603040202040303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err="1"/>
              <a:t>SLiDE</a:t>
            </a:r>
            <a:r>
              <a:rPr lang="en-US"/>
              <a:t> </a:t>
            </a:r>
            <a:r>
              <a:rPr lang="en-US" err="1"/>
              <a:t>HEADiNG</a:t>
            </a:r>
            <a:br>
              <a:rPr lang="en-US"/>
            </a:br>
            <a:r>
              <a:rPr lang="en-US"/>
              <a:t>BREAKTHROUGH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5F45BC-BC04-75AF-4139-1DD6A913A8D1}"/>
              </a:ext>
            </a:extLst>
          </p:cNvPr>
          <p:cNvCxnSpPr>
            <a:cxnSpLocks/>
          </p:cNvCxnSpPr>
          <p:nvPr userDrawn="1"/>
        </p:nvCxnSpPr>
        <p:spPr>
          <a:xfrm>
            <a:off x="673100" y="540000"/>
            <a:ext cx="11067281" cy="0"/>
          </a:xfrm>
          <a:prstGeom prst="line">
            <a:avLst/>
          </a:prstGeom>
          <a:ln w="6350">
            <a:solidFill>
              <a:srgbClr val="071D4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F3ADF046-7EE5-B129-ACB1-30B13C49725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998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vider 1 - Dark Blu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A25F1295-9D85-EACA-E411-FF92C2F174E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31D73CE-0EB1-4ECD-A850-FE41FB49DC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AB04DE8B-765C-7C14-7B53-5A549FC11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9349" y="2855678"/>
            <a:ext cx="7917411" cy="103901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12000" b="0" i="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 err="1"/>
              <a:t>nAME</a:t>
            </a:r>
            <a:endParaRPr lang="en-GB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EC18402-FF70-E7BA-8B19-F5123F7E93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9349" y="2136724"/>
            <a:ext cx="7917411" cy="103901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0" b="0" i="0" spc="-80" baseline="0">
                <a:solidFill>
                  <a:schemeClr val="accent2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5C87893-29FB-6FF2-D342-74DF5D03B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9350" y="4245736"/>
            <a:ext cx="7917700" cy="1651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lang="en-US" sz="4000" b="0" i="0" kern="1200" spc="-80" baseline="0" dirty="0">
                <a:solidFill>
                  <a:schemeClr val="accent5">
                    <a:lumMod val="75000"/>
                  </a:schemeClr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5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845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58" r:id="rId2"/>
    <p:sldLayoutId id="2147483720" r:id="rId3"/>
    <p:sldLayoutId id="2147483721" r:id="rId4"/>
    <p:sldLayoutId id="2147483726" r:id="rId5"/>
    <p:sldLayoutId id="2147483650" r:id="rId6"/>
    <p:sldLayoutId id="2147483677" r:id="rId7"/>
    <p:sldLayoutId id="2147483656" r:id="rId8"/>
    <p:sldLayoutId id="2147483678" r:id="rId9"/>
    <p:sldLayoutId id="2147483746" r:id="rId10"/>
    <p:sldLayoutId id="2147483749" r:id="rId11"/>
    <p:sldLayoutId id="2147483748" r:id="rId12"/>
    <p:sldLayoutId id="2147483747" r:id="rId13"/>
    <p:sldLayoutId id="2147483657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41" r:id="rId22"/>
    <p:sldLayoutId id="2147483663" r:id="rId23"/>
    <p:sldLayoutId id="2147483739" r:id="rId24"/>
    <p:sldLayoutId id="2147483661" r:id="rId25"/>
    <p:sldLayoutId id="2147483662" r:id="rId26"/>
    <p:sldLayoutId id="2147483750" r:id="rId27"/>
    <p:sldLayoutId id="2147483752" r:id="rId28"/>
    <p:sldLayoutId id="2147483753" r:id="rId29"/>
    <p:sldLayoutId id="2147483755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93" userDrawn="1">
          <p15:clr>
            <a:srgbClr val="F26B43"/>
          </p15:clr>
        </p15:guide>
        <p15:guide id="2" pos="424" userDrawn="1">
          <p15:clr>
            <a:srgbClr val="F26B43"/>
          </p15:clr>
        </p15:guide>
        <p15:guide id="3" pos="3908" userDrawn="1">
          <p15:clr>
            <a:srgbClr val="F26B43"/>
          </p15:clr>
        </p15:guide>
        <p15:guide id="4" pos="7272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4157" userDrawn="1">
          <p15:clr>
            <a:srgbClr val="F26B43"/>
          </p15:clr>
        </p15:guide>
        <p15:guide id="7" pos="3994" userDrawn="1">
          <p15:clr>
            <a:srgbClr val="F26B43"/>
          </p15:clr>
        </p15:guide>
        <p15:guide id="8" pos="3826" userDrawn="1">
          <p15:clr>
            <a:srgbClr val="F26B43"/>
          </p15:clr>
        </p15:guide>
        <p15:guide id="9" orient="horz" pos="1049" userDrawn="1">
          <p15:clr>
            <a:srgbClr val="F26B43"/>
          </p15:clr>
        </p15:guide>
        <p15:guide id="10" orient="horz" pos="1298" userDrawn="1">
          <p15:clr>
            <a:srgbClr val="F26B43"/>
          </p15:clr>
        </p15:guide>
        <p15:guide id="11" orient="horz" pos="5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62AA1F-A908-BF63-3540-C01BD6996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8553AD8-0862-24CC-61FD-A6DE625FC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4" r="38920"/>
          <a:stretch>
            <a:fillRect/>
          </a:stretch>
        </p:blipFill>
        <p:spPr>
          <a:xfrm>
            <a:off x="8254093" y="-9067"/>
            <a:ext cx="4124844" cy="6887368"/>
          </a:xfrm>
          <a:prstGeom prst="rect">
            <a:avLst/>
          </a:prstGeom>
        </p:spPr>
      </p:pic>
      <p:sp>
        <p:nvSpPr>
          <p:cNvPr id="14" name="Picture Placeholder 1">
            <a:extLst>
              <a:ext uri="{FF2B5EF4-FFF2-40B4-BE49-F238E27FC236}">
                <a16:creationId xmlns:a16="http://schemas.microsoft.com/office/drawing/2014/main" id="{F02B1FFE-D923-81AC-5274-307E892C58E4}"/>
              </a:ext>
            </a:extLst>
          </p:cNvPr>
          <p:cNvSpPr txBox="1">
            <a:spLocks/>
          </p:cNvSpPr>
          <p:nvPr/>
        </p:nvSpPr>
        <p:spPr>
          <a:xfrm rot="10800000">
            <a:off x="7027037" y="-5902"/>
            <a:ext cx="3842061" cy="6870135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  <a:gd name="csX0" fmla="*/ 2470706 w 4375806"/>
              <a:gd name="csY0" fmla="*/ 0 h 6859873"/>
              <a:gd name="csX1" fmla="*/ 4062350 w 4375806"/>
              <a:gd name="csY1" fmla="*/ 12526 h 6859873"/>
              <a:gd name="csX2" fmla="*/ 4375806 w 4375806"/>
              <a:gd name="csY2" fmla="*/ 6859873 h 6859873"/>
              <a:gd name="csX3" fmla="*/ 0 w 4375806"/>
              <a:gd name="csY3" fmla="*/ 6859873 h 6859873"/>
              <a:gd name="csX4" fmla="*/ 2470706 w 4375806"/>
              <a:gd name="csY4" fmla="*/ 0 h 6859873"/>
              <a:gd name="csX0" fmla="*/ 2470706 w 4077276"/>
              <a:gd name="csY0" fmla="*/ 0 h 6872399"/>
              <a:gd name="csX1" fmla="*/ 4062350 w 4077276"/>
              <a:gd name="csY1" fmla="*/ 12526 h 6872399"/>
              <a:gd name="csX2" fmla="*/ 4077276 w 4077276"/>
              <a:gd name="csY2" fmla="*/ 6872399 h 6872399"/>
              <a:gd name="csX3" fmla="*/ 0 w 4077276"/>
              <a:gd name="csY3" fmla="*/ 6859873 h 6872399"/>
              <a:gd name="csX4" fmla="*/ 2470706 w 4077276"/>
              <a:gd name="csY4" fmla="*/ 0 h 6872399"/>
              <a:gd name="csX0" fmla="*/ 2470706 w 4223119"/>
              <a:gd name="csY0" fmla="*/ 46089 h 6918488"/>
              <a:gd name="csX1" fmla="*/ 4223002 w 4223119"/>
              <a:gd name="csY1" fmla="*/ 0 h 6918488"/>
              <a:gd name="csX2" fmla="*/ 4077276 w 4223119"/>
              <a:gd name="csY2" fmla="*/ 6918488 h 6918488"/>
              <a:gd name="csX3" fmla="*/ 0 w 4223119"/>
              <a:gd name="csY3" fmla="*/ 6905962 h 6918488"/>
              <a:gd name="csX4" fmla="*/ 2470706 w 4223119"/>
              <a:gd name="csY4" fmla="*/ 46089 h 6918488"/>
              <a:gd name="csX0" fmla="*/ 2470706 w 4077276"/>
              <a:gd name="csY0" fmla="*/ 0 h 6872399"/>
              <a:gd name="csX1" fmla="*/ 3692153 w 4077276"/>
              <a:gd name="csY1" fmla="*/ 370080 h 6872399"/>
              <a:gd name="csX2" fmla="*/ 4077276 w 4077276"/>
              <a:gd name="csY2" fmla="*/ 6872399 h 6872399"/>
              <a:gd name="csX3" fmla="*/ 0 w 4077276"/>
              <a:gd name="csY3" fmla="*/ 6859873 h 6872399"/>
              <a:gd name="csX4" fmla="*/ 2470706 w 4077276"/>
              <a:gd name="csY4" fmla="*/ 0 h 6872399"/>
              <a:gd name="csX0" fmla="*/ 2470706 w 4077875"/>
              <a:gd name="csY0" fmla="*/ 0 h 6872399"/>
              <a:gd name="csX1" fmla="*/ 4076320 w 4077875"/>
              <a:gd name="csY1" fmla="*/ 803 h 6872399"/>
              <a:gd name="csX2" fmla="*/ 4077276 w 4077875"/>
              <a:gd name="csY2" fmla="*/ 6872399 h 6872399"/>
              <a:gd name="csX3" fmla="*/ 0 w 4077875"/>
              <a:gd name="csY3" fmla="*/ 6859873 h 6872399"/>
              <a:gd name="csX4" fmla="*/ 2470706 w 4077875"/>
              <a:gd name="csY4" fmla="*/ 0 h 68723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77875" h="6872399">
                <a:moveTo>
                  <a:pt x="2470706" y="0"/>
                </a:moveTo>
                <a:lnTo>
                  <a:pt x="4076320" y="803"/>
                </a:lnTo>
                <a:cubicBezTo>
                  <a:pt x="4081295" y="2287427"/>
                  <a:pt x="4072301" y="4585775"/>
                  <a:pt x="4077276" y="6872399"/>
                </a:cubicBezTo>
                <a:lnTo>
                  <a:pt x="0" y="6859873"/>
                </a:lnTo>
                <a:lnTo>
                  <a:pt x="2470706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>
                <a:solidFill>
                  <a:schemeClr val="bg1"/>
                </a:solidFill>
                <a:latin typeface="Breakthrough 2022"/>
              </a:rPr>
              <a:t> </a:t>
            </a:r>
          </a:p>
          <a:p>
            <a:br>
              <a:rPr lang="en-GB" sz="4000">
                <a:solidFill>
                  <a:schemeClr val="bg1"/>
                </a:solidFill>
                <a:latin typeface="Breakthrough 2022"/>
              </a:rPr>
            </a:br>
            <a:endParaRPr lang="en-GB" sz="4000">
              <a:solidFill>
                <a:schemeClr val="bg1"/>
              </a:solidFill>
              <a:latin typeface="Breakthrough 2022"/>
            </a:endParaRPr>
          </a:p>
          <a:p>
            <a:endParaRPr lang="en-GB" sz="4000">
              <a:solidFill>
                <a:schemeClr val="accent1"/>
              </a:solidFill>
              <a:latin typeface="Breakthrough 2022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8E366AD-0747-0D1F-C54E-8F5EC634FD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5" r="8323" b="2227"/>
          <a:stretch>
            <a:fillRect/>
          </a:stretch>
        </p:blipFill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rgbClr val="44546A"/>
          </a:solidFill>
        </p:spPr>
      </p:pic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1267B67D-69AB-0EED-BE4E-35FBF2DCE003}"/>
              </a:ext>
            </a:extLst>
          </p:cNvPr>
          <p:cNvSpPr txBox="1">
            <a:spLocks/>
          </p:cNvSpPr>
          <p:nvPr/>
        </p:nvSpPr>
        <p:spPr>
          <a:xfrm>
            <a:off x="1242971" y="0"/>
            <a:ext cx="3843327" cy="6872399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  <a:gd name="csX0" fmla="*/ 2470706 w 4375806"/>
              <a:gd name="csY0" fmla="*/ 0 h 6859873"/>
              <a:gd name="csX1" fmla="*/ 4062350 w 4375806"/>
              <a:gd name="csY1" fmla="*/ 12526 h 6859873"/>
              <a:gd name="csX2" fmla="*/ 4375806 w 4375806"/>
              <a:gd name="csY2" fmla="*/ 6859873 h 6859873"/>
              <a:gd name="csX3" fmla="*/ 0 w 4375806"/>
              <a:gd name="csY3" fmla="*/ 6859873 h 6859873"/>
              <a:gd name="csX4" fmla="*/ 2470706 w 4375806"/>
              <a:gd name="csY4" fmla="*/ 0 h 6859873"/>
              <a:gd name="csX0" fmla="*/ 2470706 w 4077276"/>
              <a:gd name="csY0" fmla="*/ 0 h 6872399"/>
              <a:gd name="csX1" fmla="*/ 4062350 w 4077276"/>
              <a:gd name="csY1" fmla="*/ 12526 h 6872399"/>
              <a:gd name="csX2" fmla="*/ 4077276 w 4077276"/>
              <a:gd name="csY2" fmla="*/ 6872399 h 6872399"/>
              <a:gd name="csX3" fmla="*/ 0 w 4077276"/>
              <a:gd name="csY3" fmla="*/ 6859873 h 6872399"/>
              <a:gd name="csX4" fmla="*/ 2470706 w 4077276"/>
              <a:gd name="csY4" fmla="*/ 0 h 6872399"/>
              <a:gd name="csX0" fmla="*/ 2470706 w 4223119"/>
              <a:gd name="csY0" fmla="*/ 46089 h 6918488"/>
              <a:gd name="csX1" fmla="*/ 4223002 w 4223119"/>
              <a:gd name="csY1" fmla="*/ 0 h 6918488"/>
              <a:gd name="csX2" fmla="*/ 4077276 w 4223119"/>
              <a:gd name="csY2" fmla="*/ 6918488 h 6918488"/>
              <a:gd name="csX3" fmla="*/ 0 w 4223119"/>
              <a:gd name="csY3" fmla="*/ 6905962 h 6918488"/>
              <a:gd name="csX4" fmla="*/ 2470706 w 4223119"/>
              <a:gd name="csY4" fmla="*/ 46089 h 6918488"/>
              <a:gd name="csX0" fmla="*/ 2470706 w 4077276"/>
              <a:gd name="csY0" fmla="*/ 0 h 6872399"/>
              <a:gd name="csX1" fmla="*/ 3692153 w 4077276"/>
              <a:gd name="csY1" fmla="*/ 370080 h 6872399"/>
              <a:gd name="csX2" fmla="*/ 4077276 w 4077276"/>
              <a:gd name="csY2" fmla="*/ 6872399 h 6872399"/>
              <a:gd name="csX3" fmla="*/ 0 w 4077276"/>
              <a:gd name="csY3" fmla="*/ 6859873 h 6872399"/>
              <a:gd name="csX4" fmla="*/ 2470706 w 4077276"/>
              <a:gd name="csY4" fmla="*/ 0 h 6872399"/>
              <a:gd name="csX0" fmla="*/ 2470706 w 4077875"/>
              <a:gd name="csY0" fmla="*/ 0 h 6872399"/>
              <a:gd name="csX1" fmla="*/ 4076320 w 4077875"/>
              <a:gd name="csY1" fmla="*/ 803 h 6872399"/>
              <a:gd name="csX2" fmla="*/ 4077276 w 4077875"/>
              <a:gd name="csY2" fmla="*/ 6872399 h 6872399"/>
              <a:gd name="csX3" fmla="*/ 0 w 4077875"/>
              <a:gd name="csY3" fmla="*/ 6859873 h 6872399"/>
              <a:gd name="csX4" fmla="*/ 2470706 w 4077875"/>
              <a:gd name="csY4" fmla="*/ 0 h 68723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77875" h="6872399">
                <a:moveTo>
                  <a:pt x="2470706" y="0"/>
                </a:moveTo>
                <a:lnTo>
                  <a:pt x="4076320" y="803"/>
                </a:lnTo>
                <a:cubicBezTo>
                  <a:pt x="4081295" y="2287427"/>
                  <a:pt x="4072301" y="4585775"/>
                  <a:pt x="4077276" y="6872399"/>
                </a:cubicBezTo>
                <a:lnTo>
                  <a:pt x="0" y="6859873"/>
                </a:lnTo>
                <a:lnTo>
                  <a:pt x="2470706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>
                <a:solidFill>
                  <a:schemeClr val="bg1"/>
                </a:solidFill>
                <a:latin typeface="Breakthrough 2022"/>
              </a:rPr>
              <a:t> </a:t>
            </a:r>
          </a:p>
          <a:p>
            <a:br>
              <a:rPr lang="en-GB" sz="4000">
                <a:solidFill>
                  <a:schemeClr val="bg1"/>
                </a:solidFill>
                <a:latin typeface="Breakthrough 2022"/>
              </a:rPr>
            </a:br>
            <a:endParaRPr lang="en-GB" sz="4000">
              <a:solidFill>
                <a:schemeClr val="bg1"/>
              </a:solidFill>
              <a:latin typeface="Breakthrough 2022"/>
            </a:endParaRPr>
          </a:p>
          <a:p>
            <a:endParaRPr lang="en-GB" sz="4000">
              <a:solidFill>
                <a:schemeClr val="accent1"/>
              </a:solidFill>
              <a:latin typeface="Breakthrough 20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0D9E8-AE6F-2D1E-B16C-10BEE6F721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85952" y="725865"/>
            <a:ext cx="5569133" cy="3435982"/>
          </a:xfrm>
        </p:spPr>
        <p:txBody>
          <a:bodyPr/>
          <a:lstStyle/>
          <a:p>
            <a:r>
              <a:rPr lang="en-US" sz="9600" b="1" dirty="0">
                <a:solidFill>
                  <a:schemeClr val="bg1"/>
                </a:solidFill>
                <a:latin typeface="+mj-lt"/>
              </a:rPr>
              <a:t>Q&amp;A: </a:t>
            </a:r>
          </a:p>
          <a:p>
            <a:pPr>
              <a:lnSpc>
                <a:spcPts val="4960"/>
              </a:lnSpc>
            </a:pPr>
            <a:r>
              <a:rPr lang="en-US" sz="4800" b="1" dirty="0">
                <a:solidFill>
                  <a:schemeClr val="bg1"/>
                </a:solidFill>
                <a:latin typeface="+mj-lt"/>
              </a:rPr>
              <a:t>THE DIGITAL FUTURE OF PEER SUPPORT</a:t>
            </a:r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31C9EC52-C146-D78D-3077-B4DE9FA01798}"/>
              </a:ext>
            </a:extLst>
          </p:cNvPr>
          <p:cNvSpPr/>
          <p:nvPr/>
        </p:nvSpPr>
        <p:spPr>
          <a:xfrm>
            <a:off x="4499987" y="4542289"/>
            <a:ext cx="6689340" cy="1149290"/>
          </a:xfrm>
          <a:prstGeom prst="parallelogram">
            <a:avLst>
              <a:gd name="adj" fmla="val 3305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-8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With </a:t>
            </a:r>
            <a:r>
              <a:rPr kumimoji="0" lang="en-US" sz="2800" b="1" i="0" u="none" strike="noStrike" kern="1200" cap="none" spc="-8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RICARDO BAPTISTA LEITE</a:t>
            </a:r>
            <a:r>
              <a:rPr kumimoji="0" lang="en-US" sz="2800" i="0" u="none" strike="noStrike" kern="1200" cap="none" spc="-8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r>
              <a:rPr kumimoji="0" lang="en-US" sz="2000" i="0" u="none" strike="noStrike" kern="1200" cap="none" spc="-8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t>Global Health Policy and AI Expert</a:t>
            </a:r>
            <a:endParaRPr kumimoji="0" lang="en-US" sz="2800" i="0" u="none" strike="noStrike" kern="1200" cap="none" spc="-8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3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30046"/>
      </a:accent1>
      <a:accent2>
        <a:srgbClr val="071D49"/>
      </a:accent2>
      <a:accent3>
        <a:srgbClr val="702082"/>
      </a:accent3>
      <a:accent4>
        <a:srgbClr val="5BC2E7"/>
      </a:accent4>
      <a:accent5>
        <a:srgbClr val="D0D3D3"/>
      </a:accent5>
      <a:accent6>
        <a:srgbClr val="FFFFFF"/>
      </a:accent6>
      <a:hlink>
        <a:srgbClr val="0563C1"/>
      </a:hlink>
      <a:folHlink>
        <a:srgbClr val="954F72"/>
      </a:folHlink>
    </a:clrScheme>
    <a:fontScheme name="ViiV original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 anchor="t" anchorCtr="0">
        <a:spAutoFit/>
      </a:bodyPr>
      <a:lstStyle>
        <a:defPPr algn="l">
          <a:defRPr sz="1100" dirty="0" smtClean="0">
            <a:solidFill>
              <a:schemeClr val="accent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iV_WWS_Evolution_2025_PPT_Template_16x9" id="{14778413-02A6-2F4C-AC50-F11D0C0BE618}" vid="{A7470D9F-B606-DD46-BC5E-EA218BACCE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iiV original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iiV original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EFA0AACDAD364AAEF46558AA60A6FE" ma:contentTypeVersion="13" ma:contentTypeDescription="Create a new document." ma:contentTypeScope="" ma:versionID="84d40765c1aa88fe79a9d3b029149f20">
  <xsd:schema xmlns:xsd="http://www.w3.org/2001/XMLSchema" xmlns:xs="http://www.w3.org/2001/XMLSchema" xmlns:p="http://schemas.microsoft.com/office/2006/metadata/properties" xmlns:ns2="68f55296-3b01-4a12-a017-53653d5c1219" xmlns:ns3="c28f251b-2516-42f5-9e58-3a3c0985863e" targetNamespace="http://schemas.microsoft.com/office/2006/metadata/properties" ma:root="true" ma:fieldsID="c66bd5330d3ef81d8c437ae25213d84e" ns2:_="" ns3:_="">
    <xsd:import namespace="68f55296-3b01-4a12-a017-53653d5c1219"/>
    <xsd:import namespace="c28f251b-2516-42f5-9e58-3a3c098586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f55296-3b01-4a12-a017-53653d5c12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451d461-d530-465a-81eb-73ef42a83d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f251b-2516-42f5-9e58-3a3c0985863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b87eaaa-fafa-49ae-b662-972f5547ee61}" ma:internalName="TaxCatchAll" ma:showField="CatchAllData" ma:web="c28f251b-2516-42f5-9e58-3a3c098586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28f251b-2516-42f5-9e58-3a3c0985863e" xsi:nil="true"/>
    <lcf76f155ced4ddcb4097134ff3c332f xmlns="68f55296-3b01-4a12-a017-53653d5c121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DD6F85-7731-44E0-82F4-649EC9DF00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f55296-3b01-4a12-a017-53653d5c1219"/>
    <ds:schemaRef ds:uri="c28f251b-2516-42f5-9e58-3a3c098586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9A9AB1-0B78-4F0D-BACB-3997B6B8AD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5A497C-0B79-49C3-B490-918444012024}">
  <ds:schemaRefs>
    <ds:schemaRef ds:uri="http://schemas.microsoft.com/office/2006/documentManagement/types"/>
    <ds:schemaRef ds:uri="http://schemas.microsoft.com/office/2006/metadata/properties"/>
    <ds:schemaRef ds:uri="68f55296-3b01-4a12-a017-53653d5c1219"/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c28f251b-2516-42f5-9e58-3a3c0985863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bea66b2b-af80-48b6-873b-d341d3035cfa}" enabled="1" method="Standard" siteId="{63982aff-fb6c-4c22-973b-70e4acfb63e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8768</TotalTime>
  <Words>4034</Words>
  <Application>Microsoft Office PowerPoint</Application>
  <PresentationFormat>Widescreen</PresentationFormat>
  <Paragraphs>350</Paragraphs>
  <Slides>1</Slides>
  <Notes>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GlaxoSmithKline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Henry Arnold</dc:creator>
  <cp:lastModifiedBy>Dustin Hamilton</cp:lastModifiedBy>
  <cp:revision>11</cp:revision>
  <cp:lastPrinted>2026-03-10T09:12:00Z</cp:lastPrinted>
  <dcterms:created xsi:type="dcterms:W3CDTF">2025-05-15T08:49:11Z</dcterms:created>
  <dcterms:modified xsi:type="dcterms:W3CDTF">2026-07-20T13:47:05Z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5607440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  <property fmtid="{D5CDD505-2E9C-101B-9397-08002B2CF9AE}" pid="5" name="ContentTypeId">
    <vt:lpwstr>0x010100CCEFA0AACDAD364AAEF46558AA60A6FE</vt:lpwstr>
  </property>
  <property fmtid="{D5CDD505-2E9C-101B-9397-08002B2CF9AE}" pid="6" name="MediaServiceImageTags">
    <vt:lpwstr/>
  </property>
</Properties>
</file>