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147482592" r:id="rId5"/>
    <p:sldId id="2147482608" r:id="rId6"/>
    <p:sldId id="2147482594" r:id="rId7"/>
  </p:sldIdLst>
  <p:sldSz cx="12192000" cy="6858000"/>
  <p:notesSz cx="7315200" cy="9601200"/>
  <p:embeddedFontLst>
    <p:embeddedFont>
      <p:font typeface="Breakthrough 2022" panose="020B0604020202020204" charset="0"/>
      <p:regular r:id="rId10"/>
      <p:bold r:id="rId11"/>
      <p:italic r:id="rId12"/>
      <p:boldItalic r:id="rId13"/>
    </p:embeddedFont>
    <p:embeddedFont>
      <p:font typeface="Raleway" pitchFamily="2" charset="0"/>
      <p:regular r:id="rId14"/>
      <p:bold r:id="rId14"/>
      <p:italic r:id="rId14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r use" id="{86A99B2D-79D7-4632-A695-AEA23F925FAD}">
          <p14:sldIdLst>
            <p14:sldId id="2147482592"/>
            <p14:sldId id="2147482608"/>
            <p14:sldId id="21474825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51C0312-0249-BD84-CDAA-A73A9B41627A}" name="Audrey Abernathy" initials="AA" userId="S::audrey.x.abernathy@viivhealthcare.com::0be15c28-a43b-44da-8796-87668edca302" providerId="AD"/>
  <p188:author id="{DDC7F136-A84D-1A8C-A5E3-3003A7B3E95D}" name="Emily Fagg" initials="EF" userId="S::emily.fagg@bursonglobal.com::3816d2d6-2db9-4b20-99a6-7ab4c0e88e6b" providerId="AD"/>
  <p188:author id="{74550862-23C6-14B8-47C0-F33902059CB5}" name="Ed Brightman" initials="EB" userId="S::ed.brightman@bursonglobal.com::13775d11-2c21-4a01-a6d2-cc61941742c5" providerId="AD"/>
  <p188:author id="{584A237A-C733-F8B5-ED87-D296891242AE}" name="Claudia North" initials="CN" userId="S::ClaudiaNorth@radleyyeldar.com::9eddaa05-da28-410a-9d71-8b6fe4d1f180" providerId="AD"/>
  <p188:author id="{99188BAE-7B46-506D-ED62-6C70146A5CF8}" name="Lizzie Parker" initials="LP" userId="S::lizzie.m.parker@viivhealthcare.com::40074daa-8807-4378-a752-306518936eeb" providerId="AD"/>
  <p188:author id="{264FB2B6-A88A-DB8A-8305-904CE9E8DBBA}" name="Molly Church" initials="MC" userId="S::molly.church@bursonglobal.com::61520059-82ee-49f1-b419-aefb38e44b50" providerId="AD"/>
  <p188:author id="{7BF5F1BE-A78D-FA31-FD07-55FA96493A0E}" name="Lauren Holden" initials="LH" userId="S::lauren.x.holden@viivhealthcare.com::8db51d21-08e5-495e-a6b7-5afdd19e1947" providerId="AD"/>
  <p188:author id="{EBD1BEBF-137C-8F42-F1C7-5115C8DC9EE1}" name="Henry Arnold" initials="HA" userId="S::henry.x.arnold@gsk.com::87d98f45-4cea-472d-a699-52767704957f" providerId="AD"/>
  <p188:author id="{7F864FD3-1D82-2318-F9D6-8FA70D68710A}" name="Dustin Hamilton" initials="DH" userId="S::dustin.hamilton@bursonglobal.com::e4de94a8-6fed-4ef6-992c-d5adcab0cb87" providerId="AD"/>
  <p188:author id="{DEB6AAF7-0F9B-F75A-36E1-810CA347E325}" name="James Chorley" initials="JC" userId="S::james.chorley@bursonglobal.com::623dee5d-abfd-4122-9d6a-61af1902e96f" providerId="AD"/>
  <p188:author id="{E55767FD-C1D2-461D-B67B-E659267057DA}" name="Rachel Jaikaran" initials="RJ" userId="S::rachel.s.jaikaran@viivhealthcare.com::d3fd9c7d-482e-481a-8a11-955c1c84c1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E5"/>
    <a:srgbClr val="071D49"/>
    <a:srgbClr val="002D72"/>
    <a:srgbClr val="EB1852"/>
    <a:srgbClr val="E82682"/>
    <a:srgbClr val="E30046"/>
    <a:srgbClr val="F3E1F7"/>
    <a:srgbClr val="BC1077"/>
    <a:srgbClr val="E4004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5D9175-F7D5-BA3A-A7C7-9B643B8BBE14}" v="20" dt="2026-07-20T13:49:34.0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76" autoAdjust="0"/>
  </p:normalViewPr>
  <p:slideViewPr>
    <p:cSldViewPr snapToGrid="0">
      <p:cViewPr varScale="1">
        <p:scale>
          <a:sx n="67" d="100"/>
          <a:sy n="67" d="100"/>
        </p:scale>
        <p:origin x="620" y="56"/>
      </p:cViewPr>
      <p:guideLst>
        <p:guide orient="horz" pos="225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DEC95-AA1F-4928-BF31-418187ED328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EF22B-9A79-4C26-976C-B5CED4BB1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477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57172-BC8C-924A-8875-5AF02A436113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8D311-A15E-D747-87D9-326963096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A333D-4D78-94E2-1F8C-5FA348B84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8267B-D16E-489A-7E7D-247C61FA1B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C8379B-5F5D-FF3D-F660-DFB0FB3D9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/>
              <a:t>Garry </a:t>
            </a:r>
            <a:r>
              <a:rPr lang="en-US" err="1"/>
              <a:t>summarise</a:t>
            </a:r>
            <a:r>
              <a:rPr lang="en-US"/>
              <a:t> key discussion points and weave in his lived/professional experience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/>
              <a:t>Suggested TPs as back-up:</a:t>
            </a: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Peer support is an under-utilised tool that can greatly support PLHIV and PWBP with their health outcomes and improve their quality of life.</a:t>
            </a:r>
            <a:endParaRPr lang="en-GB" sz="160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Peer networks can improve self-managed care by empowering PLHIV and HCPs to initiate discussions with each other about the power of shared decision-making in HIV care, having conversations around treatment optimisation and improving their relationship generally.</a:t>
            </a:r>
            <a:endParaRPr lang="en-GB" sz="160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en-GB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Underscoring the tangible/practical tips shared by the speakers on stage, encouraging the audience to consider such approaches in their work/regions.</a:t>
            </a:r>
            <a:endParaRPr lang="en-GB" sz="16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3463D-11BE-5691-C1C0-2BC871527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24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E58F8-F456-6451-E390-F252365AA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741C8-F5BE-646B-EE9B-7995D2DDB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79B21E-779B-622B-889B-9AF13DC58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- Garry to promote upcoming talks on ViiV exhibition booth and in Global Village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4D35F-94C2-B682-AA38-1375166313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8D311-A15E-D747-87D9-326963096DF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3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BD6E6-ACBD-0E98-F321-97178D09C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62A07E-A6E3-662A-BAEA-5C91FB68B1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37B0BB-1B03-85BD-C053-41E9A966AB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Garry to thank speakers and audience + close symposium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98181-06FA-1BDA-564A-1212A4B05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957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7B76477-C96A-385C-BE58-E4FBD4D0213F}"/>
              </a:ext>
            </a:extLst>
          </p:cNvPr>
          <p:cNvGrpSpPr/>
          <p:nvPr userDrawn="1"/>
        </p:nvGrpSpPr>
        <p:grpSpPr>
          <a:xfrm>
            <a:off x="1049720" y="1448390"/>
            <a:ext cx="10080984" cy="3994744"/>
            <a:chOff x="1049720" y="1448390"/>
            <a:chExt cx="10080984" cy="3994744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7892F50-352B-E013-B2F7-8FF598FD71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1049720" y="1448390"/>
              <a:ext cx="9667108" cy="3123610"/>
            </a:xfrm>
            <a:prstGeom prst="rect">
              <a:avLst/>
            </a:prstGeom>
          </p:spPr>
        </p:pic>
        <p:sp>
          <p:nvSpPr>
            <p:cNvPr id="2" name="object 3">
              <a:extLst>
                <a:ext uri="{FF2B5EF4-FFF2-40B4-BE49-F238E27FC236}">
                  <a16:creationId xmlns:a16="http://schemas.microsoft.com/office/drawing/2014/main" id="{491CF53D-0398-1114-A993-7D794C0FA2D4}"/>
                </a:ext>
              </a:extLst>
            </p:cNvPr>
            <p:cNvSpPr/>
            <p:nvPr userDrawn="1"/>
          </p:nvSpPr>
          <p:spPr>
            <a:xfrm>
              <a:off x="2306049" y="4573185"/>
              <a:ext cx="8824655" cy="869949"/>
            </a:xfrm>
            <a:custGeom>
              <a:avLst/>
              <a:gdLst/>
              <a:ahLst/>
              <a:cxnLst/>
              <a:rect l="l" t="t" r="r" b="b"/>
              <a:pathLst>
                <a:path w="14460855" h="1425575">
                  <a:moveTo>
                    <a:pt x="14460674" y="0"/>
                  </a:moveTo>
                  <a:lnTo>
                    <a:pt x="518784" y="0"/>
                  </a:lnTo>
                  <a:lnTo>
                    <a:pt x="0" y="1425349"/>
                  </a:lnTo>
                  <a:lnTo>
                    <a:pt x="13941889" y="1425349"/>
                  </a:lnTo>
                  <a:lnTo>
                    <a:pt x="14460674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90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06049" y="2025185"/>
            <a:ext cx="7127317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2905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1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41476D83-199A-C5F6-B031-CC8ACA50CE5D}"/>
              </a:ext>
            </a:extLst>
          </p:cNvPr>
          <p:cNvGrpSpPr/>
          <p:nvPr userDrawn="1"/>
        </p:nvGrpSpPr>
        <p:grpSpPr>
          <a:xfrm>
            <a:off x="1049720" y="1448390"/>
            <a:ext cx="10080984" cy="3994744"/>
            <a:chOff x="1049720" y="1448390"/>
            <a:chExt cx="10080984" cy="3994744"/>
          </a:xfrm>
        </p:grpSpPr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F2E46453-081E-AC54-AFBC-43E70DE7ED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1049720" y="1448390"/>
              <a:ext cx="9667108" cy="3123610"/>
            </a:xfrm>
            <a:prstGeom prst="rect">
              <a:avLst/>
            </a:prstGeom>
          </p:spPr>
        </p:pic>
        <p:sp>
          <p:nvSpPr>
            <p:cNvPr id="32" name="object 3">
              <a:extLst>
                <a:ext uri="{FF2B5EF4-FFF2-40B4-BE49-F238E27FC236}">
                  <a16:creationId xmlns:a16="http://schemas.microsoft.com/office/drawing/2014/main" id="{9142EBB2-25CE-18B3-5475-792F6B290BFE}"/>
                </a:ext>
              </a:extLst>
            </p:cNvPr>
            <p:cNvSpPr/>
            <p:nvPr userDrawn="1"/>
          </p:nvSpPr>
          <p:spPr>
            <a:xfrm>
              <a:off x="2306049" y="4573185"/>
              <a:ext cx="8824655" cy="869949"/>
            </a:xfrm>
            <a:custGeom>
              <a:avLst/>
              <a:gdLst/>
              <a:ahLst/>
              <a:cxnLst/>
              <a:rect l="l" t="t" r="r" b="b"/>
              <a:pathLst>
                <a:path w="14460855" h="1425575">
                  <a:moveTo>
                    <a:pt x="14460674" y="0"/>
                  </a:moveTo>
                  <a:lnTo>
                    <a:pt x="518784" y="0"/>
                  </a:lnTo>
                  <a:lnTo>
                    <a:pt x="0" y="1425349"/>
                  </a:lnTo>
                  <a:lnTo>
                    <a:pt x="13941889" y="1425349"/>
                  </a:lnTo>
                  <a:lnTo>
                    <a:pt x="14460674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1B47756-65F6-D5D1-9C25-B0F33DAF2647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228600" y="224049"/>
            <a:ext cx="436473" cy="3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13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phic 32">
            <a:extLst>
              <a:ext uri="{FF2B5EF4-FFF2-40B4-BE49-F238E27FC236}">
                <a16:creationId xmlns:a16="http://schemas.microsoft.com/office/drawing/2014/main" id="{F2E46453-081E-AC54-AFBC-43E70DE7ED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9720" y="1448390"/>
            <a:ext cx="9667108" cy="3123610"/>
          </a:xfrm>
          <a:prstGeom prst="rect">
            <a:avLst/>
          </a:prstGeom>
        </p:spPr>
      </p:pic>
      <p:sp>
        <p:nvSpPr>
          <p:cNvPr id="32" name="object 3">
            <a:extLst>
              <a:ext uri="{FF2B5EF4-FFF2-40B4-BE49-F238E27FC236}">
                <a16:creationId xmlns:a16="http://schemas.microsoft.com/office/drawing/2014/main" id="{9142EBB2-25CE-18B3-5475-792F6B290BFE}"/>
              </a:ext>
            </a:extLst>
          </p:cNvPr>
          <p:cNvSpPr/>
          <p:nvPr userDrawn="1"/>
        </p:nvSpPr>
        <p:spPr>
          <a:xfrm>
            <a:off x="2306049" y="4573185"/>
            <a:ext cx="8824655" cy="869949"/>
          </a:xfrm>
          <a:custGeom>
            <a:avLst/>
            <a:gdLst/>
            <a:ahLst/>
            <a:cxnLst/>
            <a:rect l="l" t="t" r="r" b="b"/>
            <a:pathLst>
              <a:path w="14460855" h="1425575">
                <a:moveTo>
                  <a:pt x="14460674" y="0"/>
                </a:moveTo>
                <a:lnTo>
                  <a:pt x="518784" y="0"/>
                </a:lnTo>
                <a:lnTo>
                  <a:pt x="0" y="1425349"/>
                </a:lnTo>
                <a:lnTo>
                  <a:pt x="13941889" y="1425349"/>
                </a:lnTo>
                <a:lnTo>
                  <a:pt x="14460674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n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3EB1A6FE-645C-9922-84B0-FEE3B9CB102F}"/>
              </a:ext>
            </a:extLst>
          </p:cNvPr>
          <p:cNvSpPr/>
          <p:nvPr userDrawn="1"/>
        </p:nvSpPr>
        <p:spPr>
          <a:xfrm>
            <a:off x="1" y="0"/>
            <a:ext cx="1107039" cy="3258035"/>
          </a:xfrm>
          <a:custGeom>
            <a:avLst/>
            <a:gdLst>
              <a:gd name="csX0" fmla="*/ 0 w 1107039"/>
              <a:gd name="csY0" fmla="*/ 0 h 3258035"/>
              <a:gd name="csX1" fmla="*/ 0 w 1107039"/>
              <a:gd name="csY1" fmla="*/ 3258036 h 3258035"/>
              <a:gd name="csX2" fmla="*/ 1107039 w 1107039"/>
              <a:gd name="csY2" fmla="*/ 0 h 3258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107039" h="3258035">
                <a:moveTo>
                  <a:pt x="0" y="0"/>
                </a:moveTo>
                <a:lnTo>
                  <a:pt x="0" y="3258036"/>
                </a:lnTo>
                <a:lnTo>
                  <a:pt x="1107039" y="0"/>
                </a:lnTo>
                <a:close/>
              </a:path>
            </a:pathLst>
          </a:custGeom>
          <a:solidFill>
            <a:schemeClr val="bg1"/>
          </a:solidFill>
          <a:ln w="883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7B514E-8AAB-01CE-94FC-0497DB2EE2BB}"/>
              </a:ext>
            </a:extLst>
          </p:cNvPr>
          <p:cNvGrpSpPr/>
          <p:nvPr userDrawn="1"/>
        </p:nvGrpSpPr>
        <p:grpSpPr>
          <a:xfrm>
            <a:off x="221408" y="222764"/>
            <a:ext cx="442816" cy="384106"/>
            <a:chOff x="221408" y="222764"/>
            <a:chExt cx="442816" cy="384106"/>
          </a:xfrm>
          <a:solidFill>
            <a:schemeClr val="accent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B10AB7-FBFD-6E49-B53F-E46C4A97AB63}"/>
                </a:ext>
              </a:extLst>
            </p:cNvPr>
            <p:cNvSpPr/>
            <p:nvPr/>
          </p:nvSpPr>
          <p:spPr>
            <a:xfrm>
              <a:off x="229379" y="603306"/>
              <a:ext cx="425102" cy="3564"/>
            </a:xfrm>
            <a:prstGeom prst="rect">
              <a:avLst/>
            </a:pr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F30AD51-827F-7B92-0B28-E78F76AB9340}"/>
                </a:ext>
              </a:extLst>
            </p:cNvPr>
            <p:cNvSpPr/>
            <p:nvPr/>
          </p:nvSpPr>
          <p:spPr>
            <a:xfrm>
              <a:off x="221408" y="331506"/>
              <a:ext cx="164727" cy="185358"/>
            </a:xfrm>
            <a:custGeom>
              <a:avLst/>
              <a:gdLst>
                <a:gd name="csX0" fmla="*/ 129302 w 164727"/>
                <a:gd name="csY0" fmla="*/ 0 h 185358"/>
                <a:gd name="csX1" fmla="*/ 82364 w 164727"/>
                <a:gd name="csY1" fmla="*/ 131890 h 185358"/>
                <a:gd name="csX2" fmla="*/ 36311 w 164727"/>
                <a:gd name="csY2" fmla="*/ 0 h 185358"/>
                <a:gd name="csX3" fmla="*/ 0 w 164727"/>
                <a:gd name="csY3" fmla="*/ 0 h 185358"/>
                <a:gd name="csX4" fmla="*/ 65537 w 164727"/>
                <a:gd name="csY4" fmla="*/ 185359 h 185358"/>
                <a:gd name="csX5" fmla="*/ 99191 w 164727"/>
                <a:gd name="csY5" fmla="*/ 185359 h 185358"/>
                <a:gd name="csX6" fmla="*/ 164727 w 164727"/>
                <a:gd name="csY6" fmla="*/ 0 h 185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4727" h="185358">
                  <a:moveTo>
                    <a:pt x="129302" y="0"/>
                  </a:moveTo>
                  <a:lnTo>
                    <a:pt x="82364" y="131890"/>
                  </a:lnTo>
                  <a:lnTo>
                    <a:pt x="36311" y="0"/>
                  </a:lnTo>
                  <a:lnTo>
                    <a:pt x="0" y="0"/>
                  </a:lnTo>
                  <a:lnTo>
                    <a:pt x="65537" y="185359"/>
                  </a:lnTo>
                  <a:lnTo>
                    <a:pt x="99191" y="185359"/>
                  </a:lnTo>
                  <a:lnTo>
                    <a:pt x="164727" y="0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aphic 8">
              <a:extLst>
                <a:ext uri="{FF2B5EF4-FFF2-40B4-BE49-F238E27FC236}">
                  <a16:creationId xmlns:a16="http://schemas.microsoft.com/office/drawing/2014/main" id="{A3E57AA9-2A2C-2AEA-81CE-DD0D848027B4}"/>
                </a:ext>
              </a:extLst>
            </p:cNvPr>
            <p:cNvGrpSpPr/>
            <p:nvPr/>
          </p:nvGrpSpPr>
          <p:grpSpPr>
            <a:xfrm>
              <a:off x="394992" y="340418"/>
              <a:ext cx="92991" cy="176447"/>
              <a:chOff x="394992" y="340418"/>
              <a:chExt cx="92991" cy="176447"/>
            </a:xfrm>
            <a:grpFill/>
          </p:grpSpPr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EE8F480-4A85-C755-596F-1E78F14D532F}"/>
                  </a:ext>
                </a:extLst>
              </p:cNvPr>
              <p:cNvSpPr/>
              <p:nvPr/>
            </p:nvSpPr>
            <p:spPr>
              <a:xfrm>
                <a:off x="394992" y="340418"/>
                <a:ext cx="40739" cy="176447"/>
              </a:xfrm>
              <a:custGeom>
                <a:avLst/>
                <a:gdLst>
                  <a:gd name="csX0" fmla="*/ 4428 w 40739"/>
                  <a:gd name="csY0" fmla="*/ 51687 h 176447"/>
                  <a:gd name="csX1" fmla="*/ 35425 w 40739"/>
                  <a:gd name="csY1" fmla="*/ 51687 h 176447"/>
                  <a:gd name="csX2" fmla="*/ 35425 w 40739"/>
                  <a:gd name="csY2" fmla="*/ 176447 h 176447"/>
                  <a:gd name="csX3" fmla="*/ 4428 w 40739"/>
                  <a:gd name="csY3" fmla="*/ 176447 h 176447"/>
                  <a:gd name="csX4" fmla="*/ 4428 w 40739"/>
                  <a:gd name="csY4" fmla="*/ 51687 h 176447"/>
                  <a:gd name="csX5" fmla="*/ 20370 w 40739"/>
                  <a:gd name="csY5" fmla="*/ 0 h 176447"/>
                  <a:gd name="csX6" fmla="*/ 34540 w 40739"/>
                  <a:gd name="csY6" fmla="*/ 6238 h 176447"/>
                  <a:gd name="csX7" fmla="*/ 40739 w 40739"/>
                  <a:gd name="csY7" fmla="*/ 20496 h 176447"/>
                  <a:gd name="csX8" fmla="*/ 34540 w 40739"/>
                  <a:gd name="csY8" fmla="*/ 34755 h 176447"/>
                  <a:gd name="csX9" fmla="*/ 20370 w 40739"/>
                  <a:gd name="csY9" fmla="*/ 40993 h 176447"/>
                  <a:gd name="csX10" fmla="*/ 6199 w 40739"/>
                  <a:gd name="csY10" fmla="*/ 34755 h 176447"/>
                  <a:gd name="csX11" fmla="*/ 0 w 40739"/>
                  <a:gd name="csY11" fmla="*/ 20496 h 176447"/>
                  <a:gd name="csX12" fmla="*/ 6199 w 40739"/>
                  <a:gd name="csY12" fmla="*/ 6238 h 176447"/>
                  <a:gd name="csX13" fmla="*/ 20370 w 40739"/>
                  <a:gd name="csY13" fmla="*/ 0 h 176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0739" h="176447">
                    <a:moveTo>
                      <a:pt x="4428" y="51687"/>
                    </a:moveTo>
                    <a:lnTo>
                      <a:pt x="35425" y="51687"/>
                    </a:lnTo>
                    <a:lnTo>
                      <a:pt x="35425" y="176447"/>
                    </a:lnTo>
                    <a:lnTo>
                      <a:pt x="4428" y="176447"/>
                    </a:lnTo>
                    <a:lnTo>
                      <a:pt x="4428" y="51687"/>
                    </a:lnTo>
                    <a:close/>
                    <a:moveTo>
                      <a:pt x="20370" y="0"/>
                    </a:moveTo>
                    <a:cubicBezTo>
                      <a:pt x="25683" y="0"/>
                      <a:pt x="30111" y="1782"/>
                      <a:pt x="34540" y="6238"/>
                    </a:cubicBezTo>
                    <a:cubicBezTo>
                      <a:pt x="38082" y="9803"/>
                      <a:pt x="40739" y="15150"/>
                      <a:pt x="40739" y="20496"/>
                    </a:cubicBezTo>
                    <a:cubicBezTo>
                      <a:pt x="40739" y="25843"/>
                      <a:pt x="38968" y="31190"/>
                      <a:pt x="34540" y="34755"/>
                    </a:cubicBezTo>
                    <a:cubicBezTo>
                      <a:pt x="30997" y="38319"/>
                      <a:pt x="25683" y="40993"/>
                      <a:pt x="20370" y="40993"/>
                    </a:cubicBezTo>
                    <a:cubicBezTo>
                      <a:pt x="15056" y="40993"/>
                      <a:pt x="9742" y="39210"/>
                      <a:pt x="6199" y="34755"/>
                    </a:cubicBezTo>
                    <a:cubicBezTo>
                      <a:pt x="2657" y="31190"/>
                      <a:pt x="0" y="25843"/>
                      <a:pt x="0" y="20496"/>
                    </a:cubicBezTo>
                    <a:cubicBezTo>
                      <a:pt x="0" y="15150"/>
                      <a:pt x="1771" y="10694"/>
                      <a:pt x="6199" y="6238"/>
                    </a:cubicBezTo>
                    <a:cubicBezTo>
                      <a:pt x="9742" y="2673"/>
                      <a:pt x="15056" y="0"/>
                      <a:pt x="20370" y="0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271955E2-A135-BA53-D581-E4DC8BF2CBC7}"/>
                  </a:ext>
                </a:extLst>
              </p:cNvPr>
              <p:cNvSpPr/>
              <p:nvPr/>
            </p:nvSpPr>
            <p:spPr>
              <a:xfrm>
                <a:off x="447244" y="340418"/>
                <a:ext cx="40739" cy="176447"/>
              </a:xfrm>
              <a:custGeom>
                <a:avLst/>
                <a:gdLst>
                  <a:gd name="csX0" fmla="*/ 5314 w 40739"/>
                  <a:gd name="csY0" fmla="*/ 51687 h 176447"/>
                  <a:gd name="csX1" fmla="*/ 36311 w 40739"/>
                  <a:gd name="csY1" fmla="*/ 51687 h 176447"/>
                  <a:gd name="csX2" fmla="*/ 36311 w 40739"/>
                  <a:gd name="csY2" fmla="*/ 176447 h 176447"/>
                  <a:gd name="csX3" fmla="*/ 5314 w 40739"/>
                  <a:gd name="csY3" fmla="*/ 176447 h 176447"/>
                  <a:gd name="csX4" fmla="*/ 5314 w 40739"/>
                  <a:gd name="csY4" fmla="*/ 51687 h 176447"/>
                  <a:gd name="csX5" fmla="*/ 20370 w 40739"/>
                  <a:gd name="csY5" fmla="*/ 0 h 176447"/>
                  <a:gd name="csX6" fmla="*/ 34540 w 40739"/>
                  <a:gd name="csY6" fmla="*/ 6238 h 176447"/>
                  <a:gd name="csX7" fmla="*/ 40739 w 40739"/>
                  <a:gd name="csY7" fmla="*/ 20496 h 176447"/>
                  <a:gd name="csX8" fmla="*/ 34540 w 40739"/>
                  <a:gd name="csY8" fmla="*/ 34755 h 176447"/>
                  <a:gd name="csX9" fmla="*/ 20370 w 40739"/>
                  <a:gd name="csY9" fmla="*/ 40993 h 176447"/>
                  <a:gd name="csX10" fmla="*/ 6199 w 40739"/>
                  <a:gd name="csY10" fmla="*/ 34755 h 176447"/>
                  <a:gd name="csX11" fmla="*/ 0 w 40739"/>
                  <a:gd name="csY11" fmla="*/ 20496 h 176447"/>
                  <a:gd name="csX12" fmla="*/ 6199 w 40739"/>
                  <a:gd name="csY12" fmla="*/ 6238 h 176447"/>
                  <a:gd name="csX13" fmla="*/ 20370 w 40739"/>
                  <a:gd name="csY13" fmla="*/ 0 h 176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0739" h="176447">
                    <a:moveTo>
                      <a:pt x="5314" y="51687"/>
                    </a:moveTo>
                    <a:lnTo>
                      <a:pt x="36311" y="51687"/>
                    </a:lnTo>
                    <a:lnTo>
                      <a:pt x="36311" y="176447"/>
                    </a:lnTo>
                    <a:lnTo>
                      <a:pt x="5314" y="176447"/>
                    </a:lnTo>
                    <a:lnTo>
                      <a:pt x="5314" y="51687"/>
                    </a:lnTo>
                    <a:close/>
                    <a:moveTo>
                      <a:pt x="20370" y="0"/>
                    </a:moveTo>
                    <a:cubicBezTo>
                      <a:pt x="25683" y="0"/>
                      <a:pt x="30111" y="1782"/>
                      <a:pt x="34540" y="6238"/>
                    </a:cubicBezTo>
                    <a:cubicBezTo>
                      <a:pt x="38082" y="9803"/>
                      <a:pt x="40739" y="15150"/>
                      <a:pt x="40739" y="20496"/>
                    </a:cubicBezTo>
                    <a:cubicBezTo>
                      <a:pt x="40739" y="25843"/>
                      <a:pt x="38968" y="31190"/>
                      <a:pt x="34540" y="34755"/>
                    </a:cubicBezTo>
                    <a:cubicBezTo>
                      <a:pt x="30997" y="38319"/>
                      <a:pt x="25683" y="40993"/>
                      <a:pt x="20370" y="40993"/>
                    </a:cubicBezTo>
                    <a:cubicBezTo>
                      <a:pt x="15056" y="40993"/>
                      <a:pt x="9742" y="39210"/>
                      <a:pt x="6199" y="34755"/>
                    </a:cubicBezTo>
                    <a:cubicBezTo>
                      <a:pt x="2657" y="31190"/>
                      <a:pt x="0" y="25843"/>
                      <a:pt x="0" y="20496"/>
                    </a:cubicBezTo>
                    <a:cubicBezTo>
                      <a:pt x="0" y="15150"/>
                      <a:pt x="1771" y="10694"/>
                      <a:pt x="6199" y="6238"/>
                    </a:cubicBezTo>
                    <a:cubicBezTo>
                      <a:pt x="10628" y="2673"/>
                      <a:pt x="15056" y="0"/>
                      <a:pt x="20370" y="0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7DB5C0D-BEEF-EEDF-2DBC-4587FF5CC9BC}"/>
                </a:ext>
              </a:extLst>
            </p:cNvPr>
            <p:cNvSpPr/>
            <p:nvPr/>
          </p:nvSpPr>
          <p:spPr>
            <a:xfrm>
              <a:off x="499497" y="331506"/>
              <a:ext cx="164727" cy="185358"/>
            </a:xfrm>
            <a:custGeom>
              <a:avLst/>
              <a:gdLst>
                <a:gd name="csX0" fmla="*/ 0 w 164727"/>
                <a:gd name="csY0" fmla="*/ 0 h 185358"/>
                <a:gd name="csX1" fmla="*/ 35425 w 164727"/>
                <a:gd name="csY1" fmla="*/ 0 h 185358"/>
                <a:gd name="csX2" fmla="*/ 81478 w 164727"/>
                <a:gd name="csY2" fmla="*/ 131890 h 185358"/>
                <a:gd name="csX3" fmla="*/ 128417 w 164727"/>
                <a:gd name="csY3" fmla="*/ 0 h 185358"/>
                <a:gd name="csX4" fmla="*/ 164727 w 164727"/>
                <a:gd name="csY4" fmla="*/ 0 h 185358"/>
                <a:gd name="csX5" fmla="*/ 98305 w 164727"/>
                <a:gd name="csY5" fmla="*/ 185359 h 185358"/>
                <a:gd name="csX6" fmla="*/ 64651 w 164727"/>
                <a:gd name="csY6" fmla="*/ 185359 h 185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4727" h="185358">
                  <a:moveTo>
                    <a:pt x="0" y="0"/>
                  </a:moveTo>
                  <a:lnTo>
                    <a:pt x="35425" y="0"/>
                  </a:lnTo>
                  <a:lnTo>
                    <a:pt x="81478" y="131890"/>
                  </a:lnTo>
                  <a:lnTo>
                    <a:pt x="128417" y="0"/>
                  </a:lnTo>
                  <a:lnTo>
                    <a:pt x="164727" y="0"/>
                  </a:lnTo>
                  <a:lnTo>
                    <a:pt x="98305" y="185359"/>
                  </a:lnTo>
                  <a:lnTo>
                    <a:pt x="64651" y="185359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E40F3CC-2520-3D09-301F-86519190AC0F}"/>
                </a:ext>
              </a:extLst>
            </p:cNvPr>
            <p:cNvSpPr/>
            <p:nvPr/>
          </p:nvSpPr>
          <p:spPr>
            <a:xfrm>
              <a:off x="313514" y="222764"/>
              <a:ext cx="270117" cy="132803"/>
            </a:xfrm>
            <a:custGeom>
              <a:avLst/>
              <a:gdLst>
                <a:gd name="csX0" fmla="*/ 181554 w 270117"/>
                <a:gd name="csY0" fmla="*/ 8933 h 132803"/>
                <a:gd name="csX1" fmla="*/ 270118 w 270117"/>
                <a:gd name="csY1" fmla="*/ 132803 h 132803"/>
                <a:gd name="csX2" fmla="*/ 249748 w 270117"/>
                <a:gd name="csY2" fmla="*/ 132803 h 132803"/>
                <a:gd name="csX3" fmla="*/ 176241 w 270117"/>
                <a:gd name="csY3" fmla="*/ 21410 h 132803"/>
                <a:gd name="csX4" fmla="*/ 2657 w 270117"/>
                <a:gd name="csY4" fmla="*/ 132803 h 132803"/>
                <a:gd name="csX5" fmla="*/ 0 w 270117"/>
                <a:gd name="csY5" fmla="*/ 132803 h 132803"/>
                <a:gd name="csX6" fmla="*/ 181554 w 270117"/>
                <a:gd name="csY6" fmla="*/ 8933 h 1328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70117" h="132803">
                  <a:moveTo>
                    <a:pt x="181554" y="8933"/>
                  </a:moveTo>
                  <a:cubicBezTo>
                    <a:pt x="223179" y="24974"/>
                    <a:pt x="267461" y="63293"/>
                    <a:pt x="270118" y="132803"/>
                  </a:cubicBezTo>
                  <a:lnTo>
                    <a:pt x="249748" y="132803"/>
                  </a:lnTo>
                  <a:cubicBezTo>
                    <a:pt x="247091" y="77552"/>
                    <a:pt x="215208" y="38341"/>
                    <a:pt x="176241" y="21410"/>
                  </a:cubicBezTo>
                  <a:cubicBezTo>
                    <a:pt x="108933" y="-8889"/>
                    <a:pt x="7085" y="27648"/>
                    <a:pt x="2657" y="132803"/>
                  </a:cubicBezTo>
                  <a:lnTo>
                    <a:pt x="0" y="132803"/>
                  </a:lnTo>
                  <a:cubicBezTo>
                    <a:pt x="2657" y="26756"/>
                    <a:pt x="103619" y="-21366"/>
                    <a:pt x="181554" y="8933"/>
                  </a:cubicBezTo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4CD06AF-0DAB-8A7F-CC45-4292F63CE293}"/>
                </a:ext>
              </a:extLst>
            </p:cNvPr>
            <p:cNvSpPr/>
            <p:nvPr/>
          </p:nvSpPr>
          <p:spPr>
            <a:xfrm>
              <a:off x="229379" y="535579"/>
              <a:ext cx="38082" cy="52577"/>
            </a:xfrm>
            <a:custGeom>
              <a:avLst/>
              <a:gdLst>
                <a:gd name="csX0" fmla="*/ 0 w 38082"/>
                <a:gd name="csY0" fmla="*/ 0 h 52577"/>
                <a:gd name="csX1" fmla="*/ 10628 w 38082"/>
                <a:gd name="csY1" fmla="*/ 0 h 52577"/>
                <a:gd name="csX2" fmla="*/ 10628 w 38082"/>
                <a:gd name="csY2" fmla="*/ 19605 h 52577"/>
                <a:gd name="csX3" fmla="*/ 27455 w 38082"/>
                <a:gd name="csY3" fmla="*/ 19605 h 52577"/>
                <a:gd name="csX4" fmla="*/ 27455 w 38082"/>
                <a:gd name="csY4" fmla="*/ 0 h 52577"/>
                <a:gd name="csX5" fmla="*/ 38082 w 38082"/>
                <a:gd name="csY5" fmla="*/ 0 h 52577"/>
                <a:gd name="csX6" fmla="*/ 38082 w 38082"/>
                <a:gd name="csY6" fmla="*/ 52578 h 52577"/>
                <a:gd name="csX7" fmla="*/ 27455 w 38082"/>
                <a:gd name="csY7" fmla="*/ 52578 h 52577"/>
                <a:gd name="csX8" fmla="*/ 27455 w 38082"/>
                <a:gd name="csY8" fmla="*/ 29408 h 52577"/>
                <a:gd name="csX9" fmla="*/ 10628 w 38082"/>
                <a:gd name="csY9" fmla="*/ 29408 h 52577"/>
                <a:gd name="csX10" fmla="*/ 10628 w 38082"/>
                <a:gd name="csY10" fmla="*/ 52578 h 52577"/>
                <a:gd name="csX11" fmla="*/ 0 w 38082"/>
                <a:gd name="csY11" fmla="*/ 52578 h 525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8082" h="52577">
                  <a:moveTo>
                    <a:pt x="0" y="0"/>
                  </a:moveTo>
                  <a:lnTo>
                    <a:pt x="10628" y="0"/>
                  </a:lnTo>
                  <a:lnTo>
                    <a:pt x="10628" y="19605"/>
                  </a:lnTo>
                  <a:lnTo>
                    <a:pt x="27455" y="19605"/>
                  </a:lnTo>
                  <a:lnTo>
                    <a:pt x="27455" y="0"/>
                  </a:lnTo>
                  <a:lnTo>
                    <a:pt x="38082" y="0"/>
                  </a:lnTo>
                  <a:lnTo>
                    <a:pt x="38082" y="52578"/>
                  </a:lnTo>
                  <a:lnTo>
                    <a:pt x="27455" y="52578"/>
                  </a:lnTo>
                  <a:lnTo>
                    <a:pt x="27455" y="29408"/>
                  </a:lnTo>
                  <a:lnTo>
                    <a:pt x="10628" y="29408"/>
                  </a:lnTo>
                  <a:lnTo>
                    <a:pt x="10628" y="52578"/>
                  </a:lnTo>
                  <a:lnTo>
                    <a:pt x="0" y="52578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" name="Graphic 8">
              <a:extLst>
                <a:ext uri="{FF2B5EF4-FFF2-40B4-BE49-F238E27FC236}">
                  <a16:creationId xmlns:a16="http://schemas.microsoft.com/office/drawing/2014/main" id="{669C9AC7-8659-5EAE-5C7F-5C2A32805A92}"/>
                </a:ext>
              </a:extLst>
            </p:cNvPr>
            <p:cNvGrpSpPr/>
            <p:nvPr/>
          </p:nvGrpSpPr>
          <p:grpSpPr>
            <a:xfrm>
              <a:off x="278974" y="546273"/>
              <a:ext cx="90334" cy="41883"/>
              <a:chOff x="278974" y="546273"/>
              <a:chExt cx="90334" cy="41883"/>
            </a:xfrm>
            <a:grpFill/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1712329C-2BA4-DB80-F959-812463D55211}"/>
                  </a:ext>
                </a:extLst>
              </p:cNvPr>
              <p:cNvSpPr/>
              <p:nvPr/>
            </p:nvSpPr>
            <p:spPr>
              <a:xfrm>
                <a:off x="278974" y="546273"/>
                <a:ext cx="39853" cy="41883"/>
              </a:xfrm>
              <a:custGeom>
                <a:avLst/>
                <a:gdLst>
                  <a:gd name="csX0" fmla="*/ 30111 w 39853"/>
                  <a:gd name="csY0" fmla="*/ 17823 h 41883"/>
                  <a:gd name="csX1" fmla="*/ 26569 w 39853"/>
                  <a:gd name="csY1" fmla="*/ 12476 h 41883"/>
                  <a:gd name="csX2" fmla="*/ 20370 w 39853"/>
                  <a:gd name="csY2" fmla="*/ 10694 h 41883"/>
                  <a:gd name="csX3" fmla="*/ 13284 w 39853"/>
                  <a:gd name="csY3" fmla="*/ 13367 h 41883"/>
                  <a:gd name="csX4" fmla="*/ 9742 w 39853"/>
                  <a:gd name="csY4" fmla="*/ 18714 h 41883"/>
                  <a:gd name="csX5" fmla="*/ 30111 w 39853"/>
                  <a:gd name="csY5" fmla="*/ 18714 h 41883"/>
                  <a:gd name="csX6" fmla="*/ 39853 w 39853"/>
                  <a:gd name="csY6" fmla="*/ 24952 h 41883"/>
                  <a:gd name="csX7" fmla="*/ 8856 w 39853"/>
                  <a:gd name="csY7" fmla="*/ 24952 h 41883"/>
                  <a:gd name="csX8" fmla="*/ 12399 w 39853"/>
                  <a:gd name="csY8" fmla="*/ 31190 h 41883"/>
                  <a:gd name="csX9" fmla="*/ 19484 w 39853"/>
                  <a:gd name="csY9" fmla="*/ 33864 h 41883"/>
                  <a:gd name="csX10" fmla="*/ 29226 w 39853"/>
                  <a:gd name="csY10" fmla="*/ 30299 h 41883"/>
                  <a:gd name="csX11" fmla="*/ 37197 w 39853"/>
                  <a:gd name="csY11" fmla="*/ 33864 h 41883"/>
                  <a:gd name="csX12" fmla="*/ 30111 w 39853"/>
                  <a:gd name="csY12" fmla="*/ 40102 h 41883"/>
                  <a:gd name="csX13" fmla="*/ 20370 w 39853"/>
                  <a:gd name="csY13" fmla="*/ 41884 h 41883"/>
                  <a:gd name="csX14" fmla="*/ 5314 w 39853"/>
                  <a:gd name="csY14" fmla="*/ 35646 h 41883"/>
                  <a:gd name="csX15" fmla="*/ 0 w 39853"/>
                  <a:gd name="csY15" fmla="*/ 21388 h 41883"/>
                  <a:gd name="csX16" fmla="*/ 5314 w 39853"/>
                  <a:gd name="csY16" fmla="*/ 6238 h 41883"/>
                  <a:gd name="csX17" fmla="*/ 19484 w 39853"/>
                  <a:gd name="csY17" fmla="*/ 0 h 41883"/>
                  <a:gd name="csX18" fmla="*/ 34540 w 39853"/>
                  <a:gd name="csY18" fmla="*/ 6238 h 41883"/>
                  <a:gd name="csX19" fmla="*/ 39853 w 39853"/>
                  <a:gd name="csY19" fmla="*/ 21388 h 41883"/>
                  <a:gd name="csX20" fmla="*/ 39853 w 39853"/>
                  <a:gd name="csY20" fmla="*/ 24952 h 418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9853" h="41883">
                    <a:moveTo>
                      <a:pt x="30111" y="17823"/>
                    </a:moveTo>
                    <a:cubicBezTo>
                      <a:pt x="29226" y="16041"/>
                      <a:pt x="28340" y="14258"/>
                      <a:pt x="26569" y="12476"/>
                    </a:cubicBezTo>
                    <a:cubicBezTo>
                      <a:pt x="24798" y="10694"/>
                      <a:pt x="22141" y="10694"/>
                      <a:pt x="20370" y="10694"/>
                    </a:cubicBezTo>
                    <a:cubicBezTo>
                      <a:pt x="17713" y="10694"/>
                      <a:pt x="15056" y="11585"/>
                      <a:pt x="13284" y="13367"/>
                    </a:cubicBezTo>
                    <a:cubicBezTo>
                      <a:pt x="12399" y="14258"/>
                      <a:pt x="10628" y="16041"/>
                      <a:pt x="9742" y="18714"/>
                    </a:cubicBezTo>
                    <a:lnTo>
                      <a:pt x="30111" y="18714"/>
                    </a:lnTo>
                    <a:close/>
                    <a:moveTo>
                      <a:pt x="39853" y="24952"/>
                    </a:moveTo>
                    <a:lnTo>
                      <a:pt x="8856" y="24952"/>
                    </a:lnTo>
                    <a:cubicBezTo>
                      <a:pt x="9742" y="27626"/>
                      <a:pt x="10628" y="30299"/>
                      <a:pt x="12399" y="31190"/>
                    </a:cubicBezTo>
                    <a:cubicBezTo>
                      <a:pt x="14170" y="32972"/>
                      <a:pt x="16827" y="33864"/>
                      <a:pt x="19484" y="33864"/>
                    </a:cubicBezTo>
                    <a:cubicBezTo>
                      <a:pt x="23026" y="33864"/>
                      <a:pt x="26569" y="32972"/>
                      <a:pt x="29226" y="30299"/>
                    </a:cubicBezTo>
                    <a:lnTo>
                      <a:pt x="37197" y="33864"/>
                    </a:lnTo>
                    <a:cubicBezTo>
                      <a:pt x="35425" y="36537"/>
                      <a:pt x="32768" y="39210"/>
                      <a:pt x="30111" y="40102"/>
                    </a:cubicBezTo>
                    <a:cubicBezTo>
                      <a:pt x="27455" y="41884"/>
                      <a:pt x="23912" y="41884"/>
                      <a:pt x="20370" y="41884"/>
                    </a:cubicBezTo>
                    <a:cubicBezTo>
                      <a:pt x="14170" y="41884"/>
                      <a:pt x="9742" y="40102"/>
                      <a:pt x="5314" y="35646"/>
                    </a:cubicBezTo>
                    <a:cubicBezTo>
                      <a:pt x="1771" y="32081"/>
                      <a:pt x="0" y="26734"/>
                      <a:pt x="0" y="21388"/>
                    </a:cubicBezTo>
                    <a:cubicBezTo>
                      <a:pt x="0" y="15150"/>
                      <a:pt x="1771" y="10694"/>
                      <a:pt x="5314" y="6238"/>
                    </a:cubicBezTo>
                    <a:cubicBezTo>
                      <a:pt x="8856" y="2673"/>
                      <a:pt x="14170" y="0"/>
                      <a:pt x="19484" y="0"/>
                    </a:cubicBezTo>
                    <a:cubicBezTo>
                      <a:pt x="25683" y="0"/>
                      <a:pt x="30997" y="1782"/>
                      <a:pt x="34540" y="6238"/>
                    </a:cubicBezTo>
                    <a:cubicBezTo>
                      <a:pt x="38082" y="9803"/>
                      <a:pt x="39853" y="15150"/>
                      <a:pt x="39853" y="21388"/>
                    </a:cubicBezTo>
                    <a:lnTo>
                      <a:pt x="39853" y="2495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627C0E0-8DEE-4E90-8398-64D686CD9967}"/>
                  </a:ext>
                </a:extLst>
              </p:cNvPr>
              <p:cNvSpPr/>
              <p:nvPr/>
            </p:nvSpPr>
            <p:spPr>
              <a:xfrm>
                <a:off x="329455" y="547164"/>
                <a:ext cx="39853" cy="40992"/>
              </a:xfrm>
              <a:custGeom>
                <a:avLst/>
                <a:gdLst>
                  <a:gd name="csX0" fmla="*/ 20370 w 39853"/>
                  <a:gd name="csY0" fmla="*/ 9803 h 40992"/>
                  <a:gd name="csX1" fmla="*/ 13284 w 39853"/>
                  <a:gd name="csY1" fmla="*/ 13367 h 40992"/>
                  <a:gd name="csX2" fmla="*/ 10628 w 39853"/>
                  <a:gd name="csY2" fmla="*/ 21388 h 40992"/>
                  <a:gd name="csX3" fmla="*/ 13284 w 39853"/>
                  <a:gd name="csY3" fmla="*/ 29408 h 40992"/>
                  <a:gd name="csX4" fmla="*/ 20370 w 39853"/>
                  <a:gd name="csY4" fmla="*/ 32972 h 40992"/>
                  <a:gd name="csX5" fmla="*/ 28340 w 39853"/>
                  <a:gd name="csY5" fmla="*/ 29408 h 40992"/>
                  <a:gd name="csX6" fmla="*/ 30997 w 39853"/>
                  <a:gd name="csY6" fmla="*/ 21388 h 40992"/>
                  <a:gd name="csX7" fmla="*/ 28340 w 39853"/>
                  <a:gd name="csY7" fmla="*/ 13367 h 40992"/>
                  <a:gd name="csX8" fmla="*/ 20370 w 39853"/>
                  <a:gd name="csY8" fmla="*/ 9803 h 40992"/>
                  <a:gd name="csX9" fmla="*/ 30111 w 39853"/>
                  <a:gd name="csY9" fmla="*/ 1782 h 40992"/>
                  <a:gd name="csX10" fmla="*/ 39853 w 39853"/>
                  <a:gd name="csY10" fmla="*/ 1782 h 40992"/>
                  <a:gd name="csX11" fmla="*/ 39853 w 39853"/>
                  <a:gd name="csY11" fmla="*/ 40993 h 40992"/>
                  <a:gd name="csX12" fmla="*/ 30111 w 39853"/>
                  <a:gd name="csY12" fmla="*/ 40993 h 40992"/>
                  <a:gd name="csX13" fmla="*/ 30111 w 39853"/>
                  <a:gd name="csY13" fmla="*/ 36537 h 40992"/>
                  <a:gd name="csX14" fmla="*/ 24798 w 39853"/>
                  <a:gd name="csY14" fmla="*/ 40102 h 40992"/>
                  <a:gd name="csX15" fmla="*/ 18598 w 39853"/>
                  <a:gd name="csY15" fmla="*/ 40993 h 40992"/>
                  <a:gd name="csX16" fmla="*/ 5314 w 39853"/>
                  <a:gd name="csY16" fmla="*/ 34755 h 40992"/>
                  <a:gd name="csX17" fmla="*/ 0 w 39853"/>
                  <a:gd name="csY17" fmla="*/ 20496 h 40992"/>
                  <a:gd name="csX18" fmla="*/ 5314 w 39853"/>
                  <a:gd name="csY18" fmla="*/ 5347 h 40992"/>
                  <a:gd name="csX19" fmla="*/ 18598 w 39853"/>
                  <a:gd name="csY19" fmla="*/ 0 h 40992"/>
                  <a:gd name="csX20" fmla="*/ 24798 w 39853"/>
                  <a:gd name="csY20" fmla="*/ 891 h 40992"/>
                  <a:gd name="csX21" fmla="*/ 30111 w 39853"/>
                  <a:gd name="csY21" fmla="*/ 4456 h 40992"/>
                  <a:gd name="csX22" fmla="*/ 30111 w 39853"/>
                  <a:gd name="csY22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9853" h="40992">
                    <a:moveTo>
                      <a:pt x="20370" y="9803"/>
                    </a:moveTo>
                    <a:cubicBezTo>
                      <a:pt x="17713" y="9803"/>
                      <a:pt x="15056" y="10694"/>
                      <a:pt x="13284" y="13367"/>
                    </a:cubicBezTo>
                    <a:cubicBezTo>
                      <a:pt x="11513" y="15149"/>
                      <a:pt x="10628" y="18714"/>
                      <a:pt x="10628" y="21388"/>
                    </a:cubicBezTo>
                    <a:cubicBezTo>
                      <a:pt x="10628" y="24952"/>
                      <a:pt x="11513" y="27626"/>
                      <a:pt x="13284" y="29408"/>
                    </a:cubicBezTo>
                    <a:cubicBezTo>
                      <a:pt x="15056" y="31190"/>
                      <a:pt x="17713" y="32972"/>
                      <a:pt x="20370" y="32972"/>
                    </a:cubicBezTo>
                    <a:cubicBezTo>
                      <a:pt x="23026" y="32972"/>
                      <a:pt x="25683" y="32081"/>
                      <a:pt x="28340" y="29408"/>
                    </a:cubicBezTo>
                    <a:cubicBezTo>
                      <a:pt x="30111" y="27626"/>
                      <a:pt x="30997" y="24061"/>
                      <a:pt x="30997" y="21388"/>
                    </a:cubicBezTo>
                    <a:cubicBezTo>
                      <a:pt x="30997" y="17823"/>
                      <a:pt x="30111" y="15149"/>
                      <a:pt x="28340" y="13367"/>
                    </a:cubicBezTo>
                    <a:cubicBezTo>
                      <a:pt x="25683" y="10694"/>
                      <a:pt x="23026" y="9803"/>
                      <a:pt x="20370" y="9803"/>
                    </a:cubicBezTo>
                    <a:moveTo>
                      <a:pt x="30111" y="1782"/>
                    </a:moveTo>
                    <a:lnTo>
                      <a:pt x="39853" y="1782"/>
                    </a:lnTo>
                    <a:lnTo>
                      <a:pt x="39853" y="40993"/>
                    </a:lnTo>
                    <a:lnTo>
                      <a:pt x="30111" y="40993"/>
                    </a:lnTo>
                    <a:lnTo>
                      <a:pt x="30111" y="36537"/>
                    </a:lnTo>
                    <a:cubicBezTo>
                      <a:pt x="28340" y="38319"/>
                      <a:pt x="26569" y="39211"/>
                      <a:pt x="24798" y="40102"/>
                    </a:cubicBezTo>
                    <a:cubicBezTo>
                      <a:pt x="23026" y="40993"/>
                      <a:pt x="21255" y="40993"/>
                      <a:pt x="18598" y="40993"/>
                    </a:cubicBezTo>
                    <a:cubicBezTo>
                      <a:pt x="13284" y="40993"/>
                      <a:pt x="8856" y="39211"/>
                      <a:pt x="5314" y="34755"/>
                    </a:cubicBezTo>
                    <a:cubicBezTo>
                      <a:pt x="1771" y="31190"/>
                      <a:pt x="0" y="25843"/>
                      <a:pt x="0" y="20496"/>
                    </a:cubicBezTo>
                    <a:cubicBezTo>
                      <a:pt x="0" y="14258"/>
                      <a:pt x="1771" y="9803"/>
                      <a:pt x="5314" y="5347"/>
                    </a:cubicBezTo>
                    <a:cubicBezTo>
                      <a:pt x="8856" y="1782"/>
                      <a:pt x="13284" y="0"/>
                      <a:pt x="18598" y="0"/>
                    </a:cubicBezTo>
                    <a:cubicBezTo>
                      <a:pt x="21255" y="0"/>
                      <a:pt x="23026" y="0"/>
                      <a:pt x="24798" y="891"/>
                    </a:cubicBezTo>
                    <a:cubicBezTo>
                      <a:pt x="26569" y="1782"/>
                      <a:pt x="28340" y="2673"/>
                      <a:pt x="30111" y="4456"/>
                    </a:cubicBezTo>
                    <a:lnTo>
                      <a:pt x="30111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30A1CE9-D3FD-C3BF-9669-1D0C4DBE68D2}"/>
                </a:ext>
              </a:extLst>
            </p:cNvPr>
            <p:cNvSpPr/>
            <p:nvPr/>
          </p:nvSpPr>
          <p:spPr>
            <a:xfrm>
              <a:off x="383479" y="533797"/>
              <a:ext cx="9741" cy="54360"/>
            </a:xfrm>
            <a:prstGeom prst="rect">
              <a:avLst/>
            </a:pr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0297B8F-4B5D-C6B8-C7E9-30D196E6ECD0}"/>
                </a:ext>
              </a:extLst>
            </p:cNvPr>
            <p:cNvSpPr/>
            <p:nvPr/>
          </p:nvSpPr>
          <p:spPr>
            <a:xfrm>
              <a:off x="406505" y="534688"/>
              <a:ext cx="20369" cy="53468"/>
            </a:xfrm>
            <a:custGeom>
              <a:avLst/>
              <a:gdLst>
                <a:gd name="csX0" fmla="*/ 4428 w 20369"/>
                <a:gd name="csY0" fmla="*/ 0 h 53468"/>
                <a:gd name="csX1" fmla="*/ 14170 w 20369"/>
                <a:gd name="csY1" fmla="*/ 0 h 53468"/>
                <a:gd name="csX2" fmla="*/ 14170 w 20369"/>
                <a:gd name="csY2" fmla="*/ 14258 h 53468"/>
                <a:gd name="csX3" fmla="*/ 20370 w 20369"/>
                <a:gd name="csY3" fmla="*/ 14258 h 53468"/>
                <a:gd name="csX4" fmla="*/ 20370 w 20369"/>
                <a:gd name="csY4" fmla="*/ 23170 h 53468"/>
                <a:gd name="csX5" fmla="*/ 14170 w 20369"/>
                <a:gd name="csY5" fmla="*/ 23170 h 53468"/>
                <a:gd name="csX6" fmla="*/ 14170 w 20369"/>
                <a:gd name="csY6" fmla="*/ 53469 h 53468"/>
                <a:gd name="csX7" fmla="*/ 4428 w 20369"/>
                <a:gd name="csY7" fmla="*/ 53469 h 53468"/>
                <a:gd name="csX8" fmla="*/ 4428 w 20369"/>
                <a:gd name="csY8" fmla="*/ 23170 h 53468"/>
                <a:gd name="csX9" fmla="*/ 0 w 20369"/>
                <a:gd name="csY9" fmla="*/ 23170 h 53468"/>
                <a:gd name="csX10" fmla="*/ 0 w 20369"/>
                <a:gd name="csY10" fmla="*/ 14258 h 53468"/>
                <a:gd name="csX11" fmla="*/ 4428 w 20369"/>
                <a:gd name="csY11" fmla="*/ 14258 h 534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0369" h="53468">
                  <a:moveTo>
                    <a:pt x="4428" y="0"/>
                  </a:moveTo>
                  <a:lnTo>
                    <a:pt x="14170" y="0"/>
                  </a:lnTo>
                  <a:lnTo>
                    <a:pt x="14170" y="14258"/>
                  </a:lnTo>
                  <a:lnTo>
                    <a:pt x="20370" y="14258"/>
                  </a:lnTo>
                  <a:lnTo>
                    <a:pt x="20370" y="23170"/>
                  </a:lnTo>
                  <a:lnTo>
                    <a:pt x="14170" y="23170"/>
                  </a:lnTo>
                  <a:lnTo>
                    <a:pt x="14170" y="53469"/>
                  </a:lnTo>
                  <a:lnTo>
                    <a:pt x="4428" y="53469"/>
                  </a:lnTo>
                  <a:lnTo>
                    <a:pt x="4428" y="23170"/>
                  </a:lnTo>
                  <a:lnTo>
                    <a:pt x="0" y="23170"/>
                  </a:lnTo>
                  <a:lnTo>
                    <a:pt x="0" y="14258"/>
                  </a:lnTo>
                  <a:lnTo>
                    <a:pt x="4428" y="14258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aphic 8">
              <a:extLst>
                <a:ext uri="{FF2B5EF4-FFF2-40B4-BE49-F238E27FC236}">
                  <a16:creationId xmlns:a16="http://schemas.microsoft.com/office/drawing/2014/main" id="{09009170-2568-23D1-0081-AE6B2F4213D4}"/>
                </a:ext>
              </a:extLst>
            </p:cNvPr>
            <p:cNvGrpSpPr/>
            <p:nvPr/>
          </p:nvGrpSpPr>
          <p:grpSpPr>
            <a:xfrm>
              <a:off x="439274" y="533797"/>
              <a:ext cx="215208" cy="55251"/>
              <a:chOff x="439274" y="533797"/>
              <a:chExt cx="215208" cy="55251"/>
            </a:xfrm>
            <a:grpFill/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C0054C89-4AB4-448F-19A0-F68917973B3E}"/>
                  </a:ext>
                </a:extLst>
              </p:cNvPr>
              <p:cNvSpPr/>
              <p:nvPr/>
            </p:nvSpPr>
            <p:spPr>
              <a:xfrm>
                <a:off x="439274" y="533797"/>
                <a:ext cx="34539" cy="54359"/>
              </a:xfrm>
              <a:custGeom>
                <a:avLst/>
                <a:gdLst>
                  <a:gd name="csX0" fmla="*/ 0 w 34539"/>
                  <a:gd name="csY0" fmla="*/ 0 h 54359"/>
                  <a:gd name="csX1" fmla="*/ 9742 w 34539"/>
                  <a:gd name="csY1" fmla="*/ 0 h 54359"/>
                  <a:gd name="csX2" fmla="*/ 9742 w 34539"/>
                  <a:gd name="csY2" fmla="*/ 18714 h 54359"/>
                  <a:gd name="csX3" fmla="*/ 15056 w 34539"/>
                  <a:gd name="csY3" fmla="*/ 15149 h 54359"/>
                  <a:gd name="csX4" fmla="*/ 21255 w 34539"/>
                  <a:gd name="csY4" fmla="*/ 14258 h 54359"/>
                  <a:gd name="csX5" fmla="*/ 30997 w 34539"/>
                  <a:gd name="csY5" fmla="*/ 17823 h 54359"/>
                  <a:gd name="csX6" fmla="*/ 34540 w 34539"/>
                  <a:gd name="csY6" fmla="*/ 27626 h 54359"/>
                  <a:gd name="csX7" fmla="*/ 34540 w 34539"/>
                  <a:gd name="csY7" fmla="*/ 54360 h 54359"/>
                  <a:gd name="csX8" fmla="*/ 24798 w 34539"/>
                  <a:gd name="csY8" fmla="*/ 54360 h 54359"/>
                  <a:gd name="csX9" fmla="*/ 24798 w 34539"/>
                  <a:gd name="csY9" fmla="*/ 37428 h 54359"/>
                  <a:gd name="csX10" fmla="*/ 23912 w 34539"/>
                  <a:gd name="csY10" fmla="*/ 28517 h 54359"/>
                  <a:gd name="csX11" fmla="*/ 22141 w 34539"/>
                  <a:gd name="csY11" fmla="*/ 24952 h 54359"/>
                  <a:gd name="csX12" fmla="*/ 18598 w 34539"/>
                  <a:gd name="csY12" fmla="*/ 24061 h 54359"/>
                  <a:gd name="csX13" fmla="*/ 13284 w 34539"/>
                  <a:gd name="csY13" fmla="*/ 25843 h 54359"/>
                  <a:gd name="csX14" fmla="*/ 10628 w 34539"/>
                  <a:gd name="csY14" fmla="*/ 31190 h 54359"/>
                  <a:gd name="csX15" fmla="*/ 10628 w 34539"/>
                  <a:gd name="csY15" fmla="*/ 39211 h 54359"/>
                  <a:gd name="csX16" fmla="*/ 10628 w 34539"/>
                  <a:gd name="csY16" fmla="*/ 54360 h 54359"/>
                  <a:gd name="csX17" fmla="*/ 886 w 34539"/>
                  <a:gd name="csY17" fmla="*/ 54360 h 54359"/>
                  <a:gd name="csX18" fmla="*/ 886 w 34539"/>
                  <a:gd name="csY18" fmla="*/ 0 h 543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34539" h="54359">
                    <a:moveTo>
                      <a:pt x="0" y="0"/>
                    </a:moveTo>
                    <a:lnTo>
                      <a:pt x="9742" y="0"/>
                    </a:lnTo>
                    <a:lnTo>
                      <a:pt x="9742" y="18714"/>
                    </a:lnTo>
                    <a:cubicBezTo>
                      <a:pt x="11513" y="16932"/>
                      <a:pt x="13284" y="16041"/>
                      <a:pt x="15056" y="15149"/>
                    </a:cubicBezTo>
                    <a:cubicBezTo>
                      <a:pt x="16827" y="14258"/>
                      <a:pt x="18598" y="14258"/>
                      <a:pt x="21255" y="14258"/>
                    </a:cubicBezTo>
                    <a:cubicBezTo>
                      <a:pt x="24798" y="14258"/>
                      <a:pt x="28340" y="15149"/>
                      <a:pt x="30997" y="17823"/>
                    </a:cubicBezTo>
                    <a:cubicBezTo>
                      <a:pt x="33654" y="20496"/>
                      <a:pt x="34540" y="23170"/>
                      <a:pt x="34540" y="27626"/>
                    </a:cubicBezTo>
                    <a:lnTo>
                      <a:pt x="34540" y="54360"/>
                    </a:lnTo>
                    <a:lnTo>
                      <a:pt x="24798" y="54360"/>
                    </a:lnTo>
                    <a:lnTo>
                      <a:pt x="24798" y="37428"/>
                    </a:lnTo>
                    <a:cubicBezTo>
                      <a:pt x="24798" y="32972"/>
                      <a:pt x="24798" y="29408"/>
                      <a:pt x="23912" y="28517"/>
                    </a:cubicBezTo>
                    <a:cubicBezTo>
                      <a:pt x="23026" y="27626"/>
                      <a:pt x="23026" y="25843"/>
                      <a:pt x="22141" y="24952"/>
                    </a:cubicBezTo>
                    <a:cubicBezTo>
                      <a:pt x="21255" y="24061"/>
                      <a:pt x="19484" y="24061"/>
                      <a:pt x="18598" y="24061"/>
                    </a:cubicBezTo>
                    <a:cubicBezTo>
                      <a:pt x="16827" y="24061"/>
                      <a:pt x="15056" y="24952"/>
                      <a:pt x="13284" y="25843"/>
                    </a:cubicBezTo>
                    <a:cubicBezTo>
                      <a:pt x="11513" y="26734"/>
                      <a:pt x="10628" y="28517"/>
                      <a:pt x="10628" y="31190"/>
                    </a:cubicBezTo>
                    <a:cubicBezTo>
                      <a:pt x="10628" y="32081"/>
                      <a:pt x="10628" y="34755"/>
                      <a:pt x="10628" y="39211"/>
                    </a:cubicBezTo>
                    <a:lnTo>
                      <a:pt x="10628" y="54360"/>
                    </a:lnTo>
                    <a:lnTo>
                      <a:pt x="886" y="54360"/>
                    </a:lnTo>
                    <a:lnTo>
                      <a:pt x="886" y="0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F022FA31-345E-D771-D0D9-D02FB3E3D3E0}"/>
                  </a:ext>
                </a:extLst>
              </p:cNvPr>
              <p:cNvSpPr/>
              <p:nvPr/>
            </p:nvSpPr>
            <p:spPr>
              <a:xfrm>
                <a:off x="484441" y="548055"/>
                <a:ext cx="39853" cy="40992"/>
              </a:xfrm>
              <a:custGeom>
                <a:avLst/>
                <a:gdLst>
                  <a:gd name="csX0" fmla="*/ 39853 w 39853"/>
                  <a:gd name="csY0" fmla="*/ 8911 h 40992"/>
                  <a:gd name="csX1" fmla="*/ 31883 w 39853"/>
                  <a:gd name="csY1" fmla="*/ 13367 h 40992"/>
                  <a:gd name="csX2" fmla="*/ 27455 w 39853"/>
                  <a:gd name="csY2" fmla="*/ 9803 h 40992"/>
                  <a:gd name="csX3" fmla="*/ 22141 w 39853"/>
                  <a:gd name="csY3" fmla="*/ 8911 h 40992"/>
                  <a:gd name="csX4" fmla="*/ 13284 w 39853"/>
                  <a:gd name="csY4" fmla="*/ 12476 h 40992"/>
                  <a:gd name="csX5" fmla="*/ 9742 w 39853"/>
                  <a:gd name="csY5" fmla="*/ 20496 h 40992"/>
                  <a:gd name="csX6" fmla="*/ 13284 w 39853"/>
                  <a:gd name="csY6" fmla="*/ 28517 h 40992"/>
                  <a:gd name="csX7" fmla="*/ 22141 w 39853"/>
                  <a:gd name="csY7" fmla="*/ 32081 h 40992"/>
                  <a:gd name="csX8" fmla="*/ 31883 w 39853"/>
                  <a:gd name="csY8" fmla="*/ 27626 h 40992"/>
                  <a:gd name="csX9" fmla="*/ 39853 w 39853"/>
                  <a:gd name="csY9" fmla="*/ 32972 h 40992"/>
                  <a:gd name="csX10" fmla="*/ 22141 w 39853"/>
                  <a:gd name="csY10" fmla="*/ 40993 h 40992"/>
                  <a:gd name="csX11" fmla="*/ 6199 w 39853"/>
                  <a:gd name="csY11" fmla="*/ 34755 h 40992"/>
                  <a:gd name="csX12" fmla="*/ 0 w 39853"/>
                  <a:gd name="csY12" fmla="*/ 20496 h 40992"/>
                  <a:gd name="csX13" fmla="*/ 2657 w 39853"/>
                  <a:gd name="csY13" fmla="*/ 9803 h 40992"/>
                  <a:gd name="csX14" fmla="*/ 10628 w 39853"/>
                  <a:gd name="csY14" fmla="*/ 2673 h 40992"/>
                  <a:gd name="csX15" fmla="*/ 22141 w 39853"/>
                  <a:gd name="csY15" fmla="*/ 0 h 40992"/>
                  <a:gd name="csX16" fmla="*/ 32768 w 39853"/>
                  <a:gd name="csY16" fmla="*/ 2673 h 40992"/>
                  <a:gd name="csX17" fmla="*/ 39853 w 39853"/>
                  <a:gd name="csY17" fmla="*/ 8911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9853" h="40992">
                    <a:moveTo>
                      <a:pt x="39853" y="8911"/>
                    </a:moveTo>
                    <a:lnTo>
                      <a:pt x="31883" y="13367"/>
                    </a:lnTo>
                    <a:cubicBezTo>
                      <a:pt x="30111" y="11585"/>
                      <a:pt x="29226" y="10694"/>
                      <a:pt x="27455" y="9803"/>
                    </a:cubicBezTo>
                    <a:cubicBezTo>
                      <a:pt x="25683" y="8911"/>
                      <a:pt x="23912" y="8911"/>
                      <a:pt x="22141" y="8911"/>
                    </a:cubicBezTo>
                    <a:cubicBezTo>
                      <a:pt x="18598" y="8911"/>
                      <a:pt x="15941" y="9803"/>
                      <a:pt x="13284" y="12476"/>
                    </a:cubicBezTo>
                    <a:cubicBezTo>
                      <a:pt x="10628" y="14258"/>
                      <a:pt x="9742" y="17823"/>
                      <a:pt x="9742" y="20496"/>
                    </a:cubicBezTo>
                    <a:cubicBezTo>
                      <a:pt x="9742" y="24061"/>
                      <a:pt x="10628" y="26734"/>
                      <a:pt x="13284" y="28517"/>
                    </a:cubicBezTo>
                    <a:cubicBezTo>
                      <a:pt x="15056" y="30299"/>
                      <a:pt x="18598" y="32081"/>
                      <a:pt x="22141" y="32081"/>
                    </a:cubicBezTo>
                    <a:cubicBezTo>
                      <a:pt x="26569" y="32081"/>
                      <a:pt x="30111" y="30299"/>
                      <a:pt x="31883" y="27626"/>
                    </a:cubicBezTo>
                    <a:lnTo>
                      <a:pt x="39853" y="32972"/>
                    </a:lnTo>
                    <a:cubicBezTo>
                      <a:pt x="35425" y="38319"/>
                      <a:pt x="30111" y="40993"/>
                      <a:pt x="22141" y="40993"/>
                    </a:cubicBezTo>
                    <a:cubicBezTo>
                      <a:pt x="15056" y="40993"/>
                      <a:pt x="9742" y="39211"/>
                      <a:pt x="6199" y="34755"/>
                    </a:cubicBezTo>
                    <a:cubicBezTo>
                      <a:pt x="2657" y="30299"/>
                      <a:pt x="0" y="25843"/>
                      <a:pt x="0" y="20496"/>
                    </a:cubicBezTo>
                    <a:cubicBezTo>
                      <a:pt x="0" y="16932"/>
                      <a:pt x="886" y="13367"/>
                      <a:pt x="2657" y="9803"/>
                    </a:cubicBezTo>
                    <a:cubicBezTo>
                      <a:pt x="4428" y="6238"/>
                      <a:pt x="7085" y="4456"/>
                      <a:pt x="10628" y="2673"/>
                    </a:cubicBezTo>
                    <a:cubicBezTo>
                      <a:pt x="14170" y="891"/>
                      <a:pt x="17713" y="0"/>
                      <a:pt x="22141" y="0"/>
                    </a:cubicBezTo>
                    <a:cubicBezTo>
                      <a:pt x="25683" y="0"/>
                      <a:pt x="29226" y="891"/>
                      <a:pt x="32768" y="2673"/>
                    </a:cubicBezTo>
                    <a:cubicBezTo>
                      <a:pt x="35425" y="3565"/>
                      <a:pt x="38082" y="6238"/>
                      <a:pt x="39853" y="8911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C13BD2A2-0F7A-4456-E493-69B5D5AB2FFA}"/>
                  </a:ext>
                </a:extLst>
              </p:cNvPr>
              <p:cNvSpPr/>
              <p:nvPr/>
            </p:nvSpPr>
            <p:spPr>
              <a:xfrm>
                <a:off x="532265" y="547164"/>
                <a:ext cx="39853" cy="40992"/>
              </a:xfrm>
              <a:custGeom>
                <a:avLst/>
                <a:gdLst>
                  <a:gd name="csX0" fmla="*/ 20370 w 39853"/>
                  <a:gd name="csY0" fmla="*/ 9803 h 40992"/>
                  <a:gd name="csX1" fmla="*/ 13284 w 39853"/>
                  <a:gd name="csY1" fmla="*/ 13367 h 40992"/>
                  <a:gd name="csX2" fmla="*/ 10628 w 39853"/>
                  <a:gd name="csY2" fmla="*/ 21388 h 40992"/>
                  <a:gd name="csX3" fmla="*/ 13284 w 39853"/>
                  <a:gd name="csY3" fmla="*/ 29408 h 40992"/>
                  <a:gd name="csX4" fmla="*/ 20370 w 39853"/>
                  <a:gd name="csY4" fmla="*/ 32972 h 40992"/>
                  <a:gd name="csX5" fmla="*/ 28340 w 39853"/>
                  <a:gd name="csY5" fmla="*/ 29408 h 40992"/>
                  <a:gd name="csX6" fmla="*/ 30997 w 39853"/>
                  <a:gd name="csY6" fmla="*/ 21388 h 40992"/>
                  <a:gd name="csX7" fmla="*/ 28340 w 39853"/>
                  <a:gd name="csY7" fmla="*/ 13367 h 40992"/>
                  <a:gd name="csX8" fmla="*/ 20370 w 39853"/>
                  <a:gd name="csY8" fmla="*/ 9803 h 40992"/>
                  <a:gd name="csX9" fmla="*/ 30111 w 39853"/>
                  <a:gd name="csY9" fmla="*/ 1782 h 40992"/>
                  <a:gd name="csX10" fmla="*/ 39853 w 39853"/>
                  <a:gd name="csY10" fmla="*/ 1782 h 40992"/>
                  <a:gd name="csX11" fmla="*/ 39853 w 39853"/>
                  <a:gd name="csY11" fmla="*/ 40993 h 40992"/>
                  <a:gd name="csX12" fmla="*/ 30111 w 39853"/>
                  <a:gd name="csY12" fmla="*/ 40993 h 40992"/>
                  <a:gd name="csX13" fmla="*/ 30111 w 39853"/>
                  <a:gd name="csY13" fmla="*/ 36537 h 40992"/>
                  <a:gd name="csX14" fmla="*/ 24798 w 39853"/>
                  <a:gd name="csY14" fmla="*/ 40102 h 40992"/>
                  <a:gd name="csX15" fmla="*/ 18598 w 39853"/>
                  <a:gd name="csY15" fmla="*/ 40993 h 40992"/>
                  <a:gd name="csX16" fmla="*/ 5314 w 39853"/>
                  <a:gd name="csY16" fmla="*/ 34755 h 40992"/>
                  <a:gd name="csX17" fmla="*/ 0 w 39853"/>
                  <a:gd name="csY17" fmla="*/ 20496 h 40992"/>
                  <a:gd name="csX18" fmla="*/ 5314 w 39853"/>
                  <a:gd name="csY18" fmla="*/ 5347 h 40992"/>
                  <a:gd name="csX19" fmla="*/ 18598 w 39853"/>
                  <a:gd name="csY19" fmla="*/ 0 h 40992"/>
                  <a:gd name="csX20" fmla="*/ 24798 w 39853"/>
                  <a:gd name="csY20" fmla="*/ 891 h 40992"/>
                  <a:gd name="csX21" fmla="*/ 30111 w 39853"/>
                  <a:gd name="csY21" fmla="*/ 4456 h 40992"/>
                  <a:gd name="csX22" fmla="*/ 30111 w 39853"/>
                  <a:gd name="csY22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9853" h="40992">
                    <a:moveTo>
                      <a:pt x="20370" y="9803"/>
                    </a:moveTo>
                    <a:cubicBezTo>
                      <a:pt x="17713" y="9803"/>
                      <a:pt x="15056" y="10694"/>
                      <a:pt x="13284" y="13367"/>
                    </a:cubicBezTo>
                    <a:cubicBezTo>
                      <a:pt x="11513" y="15149"/>
                      <a:pt x="10628" y="18714"/>
                      <a:pt x="10628" y="21388"/>
                    </a:cubicBezTo>
                    <a:cubicBezTo>
                      <a:pt x="10628" y="24952"/>
                      <a:pt x="11513" y="27626"/>
                      <a:pt x="13284" y="29408"/>
                    </a:cubicBezTo>
                    <a:cubicBezTo>
                      <a:pt x="15056" y="31190"/>
                      <a:pt x="17713" y="32972"/>
                      <a:pt x="20370" y="32972"/>
                    </a:cubicBezTo>
                    <a:cubicBezTo>
                      <a:pt x="23026" y="32972"/>
                      <a:pt x="25683" y="32081"/>
                      <a:pt x="28340" y="29408"/>
                    </a:cubicBezTo>
                    <a:cubicBezTo>
                      <a:pt x="30111" y="27626"/>
                      <a:pt x="30997" y="24061"/>
                      <a:pt x="30997" y="21388"/>
                    </a:cubicBezTo>
                    <a:cubicBezTo>
                      <a:pt x="30997" y="17823"/>
                      <a:pt x="30111" y="15149"/>
                      <a:pt x="28340" y="13367"/>
                    </a:cubicBezTo>
                    <a:cubicBezTo>
                      <a:pt x="26569" y="11585"/>
                      <a:pt x="23026" y="9803"/>
                      <a:pt x="20370" y="9803"/>
                    </a:cubicBezTo>
                    <a:moveTo>
                      <a:pt x="30111" y="1782"/>
                    </a:moveTo>
                    <a:lnTo>
                      <a:pt x="39853" y="1782"/>
                    </a:lnTo>
                    <a:lnTo>
                      <a:pt x="39853" y="40993"/>
                    </a:lnTo>
                    <a:lnTo>
                      <a:pt x="30111" y="40993"/>
                    </a:lnTo>
                    <a:lnTo>
                      <a:pt x="30111" y="36537"/>
                    </a:lnTo>
                    <a:cubicBezTo>
                      <a:pt x="28340" y="38319"/>
                      <a:pt x="26569" y="39211"/>
                      <a:pt x="24798" y="40102"/>
                    </a:cubicBezTo>
                    <a:cubicBezTo>
                      <a:pt x="23026" y="40993"/>
                      <a:pt x="21255" y="40993"/>
                      <a:pt x="18598" y="40993"/>
                    </a:cubicBezTo>
                    <a:cubicBezTo>
                      <a:pt x="13284" y="40993"/>
                      <a:pt x="8856" y="39211"/>
                      <a:pt x="5314" y="34755"/>
                    </a:cubicBezTo>
                    <a:cubicBezTo>
                      <a:pt x="1771" y="31190"/>
                      <a:pt x="0" y="25843"/>
                      <a:pt x="0" y="20496"/>
                    </a:cubicBezTo>
                    <a:cubicBezTo>
                      <a:pt x="0" y="14258"/>
                      <a:pt x="1771" y="9803"/>
                      <a:pt x="5314" y="5347"/>
                    </a:cubicBezTo>
                    <a:cubicBezTo>
                      <a:pt x="8856" y="1782"/>
                      <a:pt x="13284" y="0"/>
                      <a:pt x="18598" y="0"/>
                    </a:cubicBezTo>
                    <a:cubicBezTo>
                      <a:pt x="21255" y="0"/>
                      <a:pt x="23026" y="0"/>
                      <a:pt x="24798" y="891"/>
                    </a:cubicBezTo>
                    <a:cubicBezTo>
                      <a:pt x="26569" y="1782"/>
                      <a:pt x="28340" y="2673"/>
                      <a:pt x="30111" y="4456"/>
                    </a:cubicBezTo>
                    <a:lnTo>
                      <a:pt x="30111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047A8EAF-68DD-1151-2FE4-7F36544AEC31}"/>
                  </a:ext>
                </a:extLst>
              </p:cNvPr>
              <p:cNvSpPr/>
              <p:nvPr/>
            </p:nvSpPr>
            <p:spPr>
              <a:xfrm>
                <a:off x="586288" y="547164"/>
                <a:ext cx="20369" cy="40992"/>
              </a:xfrm>
              <a:custGeom>
                <a:avLst/>
                <a:gdLst>
                  <a:gd name="csX0" fmla="*/ 0 w 20369"/>
                  <a:gd name="csY0" fmla="*/ 1782 h 40992"/>
                  <a:gd name="csX1" fmla="*/ 7971 w 20369"/>
                  <a:gd name="csY1" fmla="*/ 1782 h 40992"/>
                  <a:gd name="csX2" fmla="*/ 7971 w 20369"/>
                  <a:gd name="csY2" fmla="*/ 6238 h 40992"/>
                  <a:gd name="csX3" fmla="*/ 11513 w 20369"/>
                  <a:gd name="csY3" fmla="*/ 1782 h 40992"/>
                  <a:gd name="csX4" fmla="*/ 16827 w 20369"/>
                  <a:gd name="csY4" fmla="*/ 0 h 40992"/>
                  <a:gd name="csX5" fmla="*/ 20370 w 20369"/>
                  <a:gd name="csY5" fmla="*/ 891 h 40992"/>
                  <a:gd name="csX6" fmla="*/ 17713 w 20369"/>
                  <a:gd name="csY6" fmla="*/ 8911 h 40992"/>
                  <a:gd name="csX7" fmla="*/ 15056 w 20369"/>
                  <a:gd name="csY7" fmla="*/ 8020 h 40992"/>
                  <a:gd name="csX8" fmla="*/ 11513 w 20369"/>
                  <a:gd name="csY8" fmla="*/ 10694 h 40992"/>
                  <a:gd name="csX9" fmla="*/ 9742 w 20369"/>
                  <a:gd name="csY9" fmla="*/ 21388 h 40992"/>
                  <a:gd name="csX10" fmla="*/ 9742 w 20369"/>
                  <a:gd name="csY10" fmla="*/ 23170 h 40992"/>
                  <a:gd name="csX11" fmla="*/ 9742 w 20369"/>
                  <a:gd name="csY11" fmla="*/ 40993 h 40992"/>
                  <a:gd name="csX12" fmla="*/ 0 w 20369"/>
                  <a:gd name="csY12" fmla="*/ 40993 h 40992"/>
                  <a:gd name="csX13" fmla="*/ 0 w 20369"/>
                  <a:gd name="csY13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0369" h="40992">
                    <a:moveTo>
                      <a:pt x="0" y="1782"/>
                    </a:moveTo>
                    <a:lnTo>
                      <a:pt x="7971" y="1782"/>
                    </a:lnTo>
                    <a:lnTo>
                      <a:pt x="7971" y="6238"/>
                    </a:lnTo>
                    <a:cubicBezTo>
                      <a:pt x="8856" y="4456"/>
                      <a:pt x="9742" y="2673"/>
                      <a:pt x="11513" y="1782"/>
                    </a:cubicBezTo>
                    <a:cubicBezTo>
                      <a:pt x="13284" y="891"/>
                      <a:pt x="15056" y="0"/>
                      <a:pt x="16827" y="0"/>
                    </a:cubicBezTo>
                    <a:cubicBezTo>
                      <a:pt x="17713" y="0"/>
                      <a:pt x="19484" y="0"/>
                      <a:pt x="20370" y="891"/>
                    </a:cubicBezTo>
                    <a:lnTo>
                      <a:pt x="17713" y="8911"/>
                    </a:lnTo>
                    <a:cubicBezTo>
                      <a:pt x="16827" y="8020"/>
                      <a:pt x="15941" y="8020"/>
                      <a:pt x="15056" y="8020"/>
                    </a:cubicBezTo>
                    <a:cubicBezTo>
                      <a:pt x="13284" y="8020"/>
                      <a:pt x="12399" y="8911"/>
                      <a:pt x="11513" y="10694"/>
                    </a:cubicBezTo>
                    <a:cubicBezTo>
                      <a:pt x="10628" y="12476"/>
                      <a:pt x="9742" y="16041"/>
                      <a:pt x="9742" y="21388"/>
                    </a:cubicBezTo>
                    <a:lnTo>
                      <a:pt x="9742" y="23170"/>
                    </a:lnTo>
                    <a:lnTo>
                      <a:pt x="9742" y="40993"/>
                    </a:lnTo>
                    <a:lnTo>
                      <a:pt x="0" y="40993"/>
                    </a:lnTo>
                    <a:lnTo>
                      <a:pt x="0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06837E13-1148-746F-597F-604FC22D8042}"/>
                  </a:ext>
                </a:extLst>
              </p:cNvPr>
              <p:cNvSpPr/>
              <p:nvPr/>
            </p:nvSpPr>
            <p:spPr>
              <a:xfrm>
                <a:off x="614629" y="546273"/>
                <a:ext cx="39853" cy="41883"/>
              </a:xfrm>
              <a:custGeom>
                <a:avLst/>
                <a:gdLst>
                  <a:gd name="csX0" fmla="*/ 30111 w 39853"/>
                  <a:gd name="csY0" fmla="*/ 17823 h 41883"/>
                  <a:gd name="csX1" fmla="*/ 26569 w 39853"/>
                  <a:gd name="csY1" fmla="*/ 12476 h 41883"/>
                  <a:gd name="csX2" fmla="*/ 20369 w 39853"/>
                  <a:gd name="csY2" fmla="*/ 10694 h 41883"/>
                  <a:gd name="csX3" fmla="*/ 13284 w 39853"/>
                  <a:gd name="csY3" fmla="*/ 13367 h 41883"/>
                  <a:gd name="csX4" fmla="*/ 9742 w 39853"/>
                  <a:gd name="csY4" fmla="*/ 18714 h 41883"/>
                  <a:gd name="csX5" fmla="*/ 30111 w 39853"/>
                  <a:gd name="csY5" fmla="*/ 18714 h 41883"/>
                  <a:gd name="csX6" fmla="*/ 39853 w 39853"/>
                  <a:gd name="csY6" fmla="*/ 24952 h 41883"/>
                  <a:gd name="csX7" fmla="*/ 8856 w 39853"/>
                  <a:gd name="csY7" fmla="*/ 24952 h 41883"/>
                  <a:gd name="csX8" fmla="*/ 12399 w 39853"/>
                  <a:gd name="csY8" fmla="*/ 31190 h 41883"/>
                  <a:gd name="csX9" fmla="*/ 19484 w 39853"/>
                  <a:gd name="csY9" fmla="*/ 33864 h 41883"/>
                  <a:gd name="csX10" fmla="*/ 29226 w 39853"/>
                  <a:gd name="csY10" fmla="*/ 30299 h 41883"/>
                  <a:gd name="csX11" fmla="*/ 37196 w 39853"/>
                  <a:gd name="csY11" fmla="*/ 33864 h 41883"/>
                  <a:gd name="csX12" fmla="*/ 30111 w 39853"/>
                  <a:gd name="csY12" fmla="*/ 40102 h 41883"/>
                  <a:gd name="csX13" fmla="*/ 20369 w 39853"/>
                  <a:gd name="csY13" fmla="*/ 41884 h 41883"/>
                  <a:gd name="csX14" fmla="*/ 5314 w 39853"/>
                  <a:gd name="csY14" fmla="*/ 35646 h 41883"/>
                  <a:gd name="csX15" fmla="*/ 0 w 39853"/>
                  <a:gd name="csY15" fmla="*/ 21388 h 41883"/>
                  <a:gd name="csX16" fmla="*/ 5314 w 39853"/>
                  <a:gd name="csY16" fmla="*/ 6238 h 41883"/>
                  <a:gd name="csX17" fmla="*/ 19484 w 39853"/>
                  <a:gd name="csY17" fmla="*/ 0 h 41883"/>
                  <a:gd name="csX18" fmla="*/ 34540 w 39853"/>
                  <a:gd name="csY18" fmla="*/ 6238 h 41883"/>
                  <a:gd name="csX19" fmla="*/ 39853 w 39853"/>
                  <a:gd name="csY19" fmla="*/ 21388 h 41883"/>
                  <a:gd name="csX20" fmla="*/ 39853 w 39853"/>
                  <a:gd name="csY20" fmla="*/ 24952 h 418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9853" h="41883">
                    <a:moveTo>
                      <a:pt x="30111" y="17823"/>
                    </a:moveTo>
                    <a:cubicBezTo>
                      <a:pt x="29226" y="16041"/>
                      <a:pt x="28340" y="14258"/>
                      <a:pt x="26569" y="12476"/>
                    </a:cubicBezTo>
                    <a:cubicBezTo>
                      <a:pt x="24798" y="10694"/>
                      <a:pt x="22141" y="10694"/>
                      <a:pt x="20369" y="10694"/>
                    </a:cubicBezTo>
                    <a:cubicBezTo>
                      <a:pt x="17713" y="10694"/>
                      <a:pt x="15056" y="11585"/>
                      <a:pt x="13284" y="13367"/>
                    </a:cubicBezTo>
                    <a:cubicBezTo>
                      <a:pt x="12399" y="14258"/>
                      <a:pt x="10628" y="16041"/>
                      <a:pt x="9742" y="18714"/>
                    </a:cubicBezTo>
                    <a:lnTo>
                      <a:pt x="30111" y="18714"/>
                    </a:lnTo>
                    <a:close/>
                    <a:moveTo>
                      <a:pt x="39853" y="24952"/>
                    </a:moveTo>
                    <a:lnTo>
                      <a:pt x="8856" y="24952"/>
                    </a:lnTo>
                    <a:cubicBezTo>
                      <a:pt x="8856" y="27626"/>
                      <a:pt x="10628" y="30299"/>
                      <a:pt x="12399" y="31190"/>
                    </a:cubicBezTo>
                    <a:cubicBezTo>
                      <a:pt x="14170" y="32972"/>
                      <a:pt x="16827" y="33864"/>
                      <a:pt x="19484" y="33864"/>
                    </a:cubicBezTo>
                    <a:cubicBezTo>
                      <a:pt x="23026" y="33864"/>
                      <a:pt x="26569" y="32972"/>
                      <a:pt x="29226" y="30299"/>
                    </a:cubicBezTo>
                    <a:lnTo>
                      <a:pt x="37196" y="33864"/>
                    </a:lnTo>
                    <a:cubicBezTo>
                      <a:pt x="35425" y="36537"/>
                      <a:pt x="32768" y="39210"/>
                      <a:pt x="30111" y="40102"/>
                    </a:cubicBezTo>
                    <a:cubicBezTo>
                      <a:pt x="27455" y="41884"/>
                      <a:pt x="23912" y="41884"/>
                      <a:pt x="20369" y="41884"/>
                    </a:cubicBezTo>
                    <a:cubicBezTo>
                      <a:pt x="14170" y="41884"/>
                      <a:pt x="9742" y="40102"/>
                      <a:pt x="5314" y="35646"/>
                    </a:cubicBezTo>
                    <a:cubicBezTo>
                      <a:pt x="1771" y="32081"/>
                      <a:pt x="0" y="26734"/>
                      <a:pt x="0" y="21388"/>
                    </a:cubicBezTo>
                    <a:cubicBezTo>
                      <a:pt x="0" y="15150"/>
                      <a:pt x="1771" y="10694"/>
                      <a:pt x="5314" y="6238"/>
                    </a:cubicBezTo>
                    <a:cubicBezTo>
                      <a:pt x="8856" y="2673"/>
                      <a:pt x="14170" y="0"/>
                      <a:pt x="19484" y="0"/>
                    </a:cubicBezTo>
                    <a:cubicBezTo>
                      <a:pt x="25683" y="0"/>
                      <a:pt x="30997" y="1782"/>
                      <a:pt x="34540" y="6238"/>
                    </a:cubicBezTo>
                    <a:cubicBezTo>
                      <a:pt x="38082" y="9803"/>
                      <a:pt x="39853" y="15150"/>
                      <a:pt x="39853" y="21388"/>
                    </a:cubicBezTo>
                    <a:lnTo>
                      <a:pt x="39853" y="2495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407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 1">
    <p:bg>
      <p:bgPr>
        <a:solidFill>
          <a:schemeClr val="accent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his arms raised in the air&#10;&#10;AI-generated content may be incorrect.">
            <a:extLst>
              <a:ext uri="{FF2B5EF4-FFF2-40B4-BE49-F238E27FC236}">
                <a16:creationId xmlns:a16="http://schemas.microsoft.com/office/drawing/2014/main" id="{627E33D2-E114-A02F-8C18-556ACC8DD8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29208" r="40355" b="2920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7892F50-352B-E013-B2F7-8FF598FD711A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9828" y="2421433"/>
            <a:ext cx="7484011" cy="1926699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491CF53D-0398-1114-A993-7D794C0FA2D4}"/>
              </a:ext>
            </a:extLst>
          </p:cNvPr>
          <p:cNvSpPr/>
          <p:nvPr userDrawn="1"/>
        </p:nvSpPr>
        <p:spPr>
          <a:xfrm>
            <a:off x="1481932" y="4348925"/>
            <a:ext cx="5899528" cy="581585"/>
          </a:xfrm>
          <a:custGeom>
            <a:avLst/>
            <a:gdLst/>
            <a:ahLst/>
            <a:cxnLst/>
            <a:rect l="l" t="t" r="r" b="b"/>
            <a:pathLst>
              <a:path w="14460855" h="1425575">
                <a:moveTo>
                  <a:pt x="14460674" y="0"/>
                </a:moveTo>
                <a:lnTo>
                  <a:pt x="518784" y="0"/>
                </a:lnTo>
                <a:lnTo>
                  <a:pt x="0" y="1425349"/>
                </a:lnTo>
                <a:lnTo>
                  <a:pt x="13941889" y="1425349"/>
                </a:lnTo>
                <a:lnTo>
                  <a:pt x="14460674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923277" y="2656744"/>
            <a:ext cx="4280673" cy="1477838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4250" b="1" i="0" spc="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1944705" y="4510754"/>
            <a:ext cx="4259245" cy="25792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6428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62549"/>
            <a:ext cx="11075988" cy="4053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D5C08-B7D9-8071-7AE3-3936DA2B54E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1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One Column-no top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67080"/>
            <a:ext cx="11075988" cy="40490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6DAAF7C-D893-C946-5566-0F8550383D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27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736EAA3-BAC6-8EE7-8C6C-3382F9E1C8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67380"/>
            <a:ext cx="5400675" cy="403941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475" y="2467380"/>
            <a:ext cx="5399905" cy="403941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807C8B8-5A07-4E08-B152-5B02A3BE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31E0189-90F1-3016-745E-2C62AC0DBAA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F64AC96-A9E4-7D89-7505-6CE3C542E7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62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-no top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736EAA3-BAC6-8EE7-8C6C-3382F9E1C8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0582"/>
            <a:ext cx="5400675" cy="40362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475" y="2470582"/>
            <a:ext cx="5399905" cy="40362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807C8B8-5A07-4E08-B152-5B02A3BE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31E0189-90F1-3016-745E-2C62AC0DBAA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0E7DB8-6A24-716F-95A4-BC2753BC94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3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WHITE/RED</a:t>
            </a:r>
          </a:p>
        </p:txBody>
      </p:sp>
    </p:spTree>
    <p:extLst>
      <p:ext uri="{BB962C8B-B14F-4D97-AF65-F5344CB8AC3E}">
        <p14:creationId xmlns:p14="http://schemas.microsoft.com/office/powerpoint/2010/main" val="163208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6863024" y="-1873"/>
            <a:ext cx="5328976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WHITE/BLUE</a:t>
            </a:r>
          </a:p>
        </p:txBody>
      </p:sp>
    </p:spTree>
    <p:extLst>
      <p:ext uri="{BB962C8B-B14F-4D97-AF65-F5344CB8AC3E}">
        <p14:creationId xmlns:p14="http://schemas.microsoft.com/office/powerpoint/2010/main" val="2487101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6028484" y="-1873"/>
            <a:ext cx="6163516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WHITE/BLUE</a:t>
            </a:r>
          </a:p>
        </p:txBody>
      </p:sp>
    </p:spTree>
    <p:extLst>
      <p:ext uri="{BB962C8B-B14F-4D97-AF65-F5344CB8AC3E}">
        <p14:creationId xmlns:p14="http://schemas.microsoft.com/office/powerpoint/2010/main" val="1629961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WHITE/GREY</a:t>
            </a:r>
          </a:p>
        </p:txBody>
      </p:sp>
    </p:spTree>
    <p:extLst>
      <p:ext uri="{BB962C8B-B14F-4D97-AF65-F5344CB8AC3E}">
        <p14:creationId xmlns:p14="http://schemas.microsoft.com/office/powerpoint/2010/main" val="1726437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WHITE/GREY</a:t>
            </a:r>
          </a:p>
        </p:txBody>
      </p:sp>
    </p:spTree>
    <p:extLst>
      <p:ext uri="{BB962C8B-B14F-4D97-AF65-F5344CB8AC3E}">
        <p14:creationId xmlns:p14="http://schemas.microsoft.com/office/powerpoint/2010/main" val="231021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One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09C83B5-FBAE-EA22-0C6B-A4C400F005A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5576" y="-1873"/>
            <a:ext cx="7696425" cy="6859873"/>
          </a:xfrm>
          <a:custGeom>
            <a:avLst/>
            <a:gdLst>
              <a:gd name="connsiteX0" fmla="*/ 2470706 w 7696425"/>
              <a:gd name="connsiteY0" fmla="*/ 0 h 6859873"/>
              <a:gd name="connsiteX1" fmla="*/ 7696425 w 7696425"/>
              <a:gd name="connsiteY1" fmla="*/ 0 h 6859873"/>
              <a:gd name="connsiteX2" fmla="*/ 7696425 w 7696425"/>
              <a:gd name="connsiteY2" fmla="*/ 6859873 h 6859873"/>
              <a:gd name="connsiteX3" fmla="*/ 0 w 7696425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5" h="6859873">
                <a:moveTo>
                  <a:pt x="2470706" y="0"/>
                </a:moveTo>
                <a:lnTo>
                  <a:pt x="7696425" y="0"/>
                </a:lnTo>
                <a:lnTo>
                  <a:pt x="7696425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5"/>
            <a:ext cx="504000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398B2-C4D9-8946-AFDB-7EC188F596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TEXT 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22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One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C0D0C6F-B674-766F-C28A-14FD1BD844C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5576" y="-1873"/>
            <a:ext cx="7696425" cy="6859873"/>
          </a:xfrm>
          <a:custGeom>
            <a:avLst/>
            <a:gdLst>
              <a:gd name="connsiteX0" fmla="*/ 2470706 w 7696425"/>
              <a:gd name="connsiteY0" fmla="*/ 0 h 6859873"/>
              <a:gd name="connsiteX1" fmla="*/ 7696425 w 7696425"/>
              <a:gd name="connsiteY1" fmla="*/ 0 h 6859873"/>
              <a:gd name="connsiteX2" fmla="*/ 7696425 w 7696425"/>
              <a:gd name="connsiteY2" fmla="*/ 6859873 h 6859873"/>
              <a:gd name="connsiteX3" fmla="*/ 0 w 7696425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5" h="6859873">
                <a:moveTo>
                  <a:pt x="2470706" y="0"/>
                </a:moveTo>
                <a:lnTo>
                  <a:pt x="7696425" y="0"/>
                </a:lnTo>
                <a:lnTo>
                  <a:pt x="7696425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5"/>
            <a:ext cx="504000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85A7F-7B5E-9211-460F-E27F5B5EDB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TEXT 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76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heading One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D7CD5BA-7B9C-FA9B-5229-820BA318C03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3335"/>
            <a:ext cx="758236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4D12A-4F7E-E477-8EA4-01BDBFE6EB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1402701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heading One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193A7A-9EFB-930E-E701-A33F2D90625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3335"/>
            <a:ext cx="7701325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E67B4-B350-DE5D-43DC-047D7484D7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870103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heading Two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4F7121-4D56-B471-F7F9-93F741F0C13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5249720-BB86-7BFD-C9F8-8A54A06863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6246D585-7A7A-88A9-94BF-BD3749DC50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269D1-FFD1-4DA3-46D6-17F7B47D5C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3862088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heading Two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3E9F434-7683-712F-B8BB-D0E5D360B95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1B7B79D-2A8A-29CE-45D1-62E1003DFB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ACF7F18B-B4A4-55D3-B27B-2EBE4B80C72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64FE4-72A8-755A-6143-F63D772A1F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302391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Intro Two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C5FE9DF-E6D9-B81C-DCBF-5F9DBD800BB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D1E441B-CA4A-B2A5-1CFC-7EAB5DF44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6B109A7-519A-9B3B-28FD-00F7B5AA2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AA5123-7389-B1E2-45A9-8993589EC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</a:t>
            </a:r>
          </a:p>
          <a:p>
            <a:pPr lvl="0"/>
            <a:r>
              <a:rPr lang="en-US"/>
              <a:t>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67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Intro Two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819E521-F606-2777-1E2E-285731C1B5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D1E441B-CA4A-B2A5-1CFC-7EAB5DF44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bg1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6B109A7-519A-9B3B-28FD-00F7B5AA2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6B3A91E-9C27-B0CB-2C88-049273F6B7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</a:t>
            </a:r>
          </a:p>
          <a:p>
            <a:pPr lvl="0"/>
            <a:r>
              <a:rPr lang="en-US"/>
              <a:t>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8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B48AB77-8A2B-438D-5B20-2B4E918572A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6388" y="2468152"/>
            <a:ext cx="3420000" cy="404689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3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F73E82B-F11A-485F-B951-0185544BD5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7FEF6C7-6050-184D-AFF7-0B1AD53F592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C774D-2E99-1909-44DD-E79BEB8398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THREE COLUMNS</a:t>
            </a:r>
          </a:p>
        </p:txBody>
      </p:sp>
    </p:spTree>
    <p:extLst>
      <p:ext uri="{BB962C8B-B14F-4D97-AF65-F5344CB8AC3E}">
        <p14:creationId xmlns:p14="http://schemas.microsoft.com/office/powerpoint/2010/main" val="734810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s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B48AB77-8A2B-438D-5B20-2B4E918572A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F73E82B-F11A-485F-B951-0185544BD5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7FEF6C7-6050-184D-AFF7-0B1AD53F592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C016087E-22D3-529B-0F72-0591155368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7A39931A-B5A4-0AF9-CD22-B4D86D70FD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3C702C9-B4F2-7296-0469-134A0BADB90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148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3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3757808-C348-01A0-66BE-D7028C52B1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8580096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FDF7C91-86BE-2FC6-45EF-4A0CD8891D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0581"/>
            <a:ext cx="540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Table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2470581"/>
            <a:ext cx="540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Table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19C3AF5-3EC7-42EB-9305-F88F96B8C8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A0790-2F6F-CA4F-ADE5-B249464E583C}"/>
              </a:ext>
            </a:extLst>
          </p:cNvPr>
          <p:cNvSpPr txBox="1"/>
          <p:nvPr userDrawn="1"/>
        </p:nvSpPr>
        <p:spPr>
          <a:xfrm>
            <a:off x="2241755" y="138634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B34DE06-EC10-0463-0416-ACDDBD49C48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2F6EC-D3BA-F055-DA86-2582C57DD5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TABLE STYLE</a:t>
            </a:r>
          </a:p>
        </p:txBody>
      </p:sp>
    </p:spTree>
    <p:extLst>
      <p:ext uri="{BB962C8B-B14F-4D97-AF65-F5344CB8AC3E}">
        <p14:creationId xmlns:p14="http://schemas.microsoft.com/office/powerpoint/2010/main" val="45438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ty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48C71F4-F4E0-A2CB-D0B5-5728E8403B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099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3950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6388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6B22A70-0A4A-4DAF-A185-B7FDC8418E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6014818F-1C05-7779-41B9-26A1A8B077A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3BF2394-0E9B-FE84-16BF-B46A65DEE27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GRAPH STYLE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7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1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3348000"/>
            <a:ext cx="9232774" cy="19488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500" b="1" i="0" spc="-8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DIVIDER HEADING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29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vider 1 - Dark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81769" y="4898134"/>
            <a:ext cx="3692006" cy="3377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0960D03-3CC4-6F9E-BEAF-A0FD877EF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1770" y="3931962"/>
            <a:ext cx="3692006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61630-379E-315F-0A59-615C88A1F5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1769" y="5626917"/>
            <a:ext cx="3692006" cy="10390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31D73CE-0EB1-4ECD-A850-FE41FB49DC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AB71E853-A57E-662E-59FB-B9D2118B3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29700" y="1174273"/>
            <a:ext cx="3692006" cy="3377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sp>
        <p:nvSpPr>
          <p:cNvPr id="40" name="Text Placeholder 16">
            <a:extLst>
              <a:ext uri="{FF2B5EF4-FFF2-40B4-BE49-F238E27FC236}">
                <a16:creationId xmlns:a16="http://schemas.microsoft.com/office/drawing/2014/main" id="{0EEBB173-23C2-8706-2303-16C157B15C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29701" y="208101"/>
            <a:ext cx="3692006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C87711F1-AC00-48D9-7907-3EDF13B8DB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700" y="1903056"/>
            <a:ext cx="3692006" cy="10390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18EAE0C1-509C-305B-724C-9F2BF86559F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93182" y="0"/>
            <a:ext cx="3898819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86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1620000"/>
            <a:ext cx="11075988" cy="441146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E761B18-C432-4D9D-AFBC-23FB98288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3200" y="324000"/>
            <a:ext cx="4114800" cy="1875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50">
                <a:solidFill>
                  <a:srgbClr val="071D49"/>
                </a:solidFill>
              </a:defRPr>
            </a:lvl1pPr>
          </a:lstStyle>
          <a:p>
            <a:r>
              <a:rPr lang="en-GB"/>
              <a:t>PowerPoint document title (Global update in Header and Footer)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A31CE7D-A7FA-4D32-AF27-26BE819035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720000"/>
            <a:ext cx="11063288" cy="720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0" i="0">
                <a:solidFill>
                  <a:srgbClr val="EB1852"/>
                </a:solidFill>
                <a:latin typeface="Breakthrough 2022" panose="02060603040202040303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err="1"/>
              <a:t>SLiDE</a:t>
            </a:r>
            <a:r>
              <a:rPr lang="en-US"/>
              <a:t> </a:t>
            </a:r>
            <a:r>
              <a:rPr lang="en-US" err="1"/>
              <a:t>HEADiNG</a:t>
            </a:r>
            <a:br>
              <a:rPr lang="en-US"/>
            </a:br>
            <a:r>
              <a:rPr lang="en-US"/>
              <a:t>BREAKTHROUGH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5F45BC-BC04-75AF-4139-1DD6A913A8D1}"/>
              </a:ext>
            </a:extLst>
          </p:cNvPr>
          <p:cNvCxnSpPr>
            <a:cxnSpLocks/>
          </p:cNvCxnSpPr>
          <p:nvPr userDrawn="1"/>
        </p:nvCxnSpPr>
        <p:spPr>
          <a:xfrm>
            <a:off x="673100" y="540000"/>
            <a:ext cx="11067281" cy="0"/>
          </a:xfrm>
          <a:prstGeom prst="line">
            <a:avLst/>
          </a:prstGeom>
          <a:ln w="6350">
            <a:solidFill>
              <a:srgbClr val="071D4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99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vider 1 - Dark Blu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31D73CE-0EB1-4ECD-A850-FE41FB49DC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AB04DE8B-765C-7C14-7B53-5A549FC11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9349" y="2855678"/>
            <a:ext cx="7917411" cy="103901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12000" b="0" i="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EC18402-FF70-E7BA-8B19-F5123F7E93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9349" y="2136724"/>
            <a:ext cx="7917411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0" b="0" i="0" spc="-80" baseline="0">
                <a:solidFill>
                  <a:schemeClr val="accent2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5C87893-29FB-6FF2-D342-74DF5D03B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9350" y="4245736"/>
            <a:ext cx="7917700" cy="1651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4000" b="0" i="0" kern="1200" spc="-80" baseline="0" dirty="0">
                <a:solidFill>
                  <a:schemeClr val="accent5">
                    <a:lumMod val="75000"/>
                  </a:schemeClr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5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84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58" r:id="rId2"/>
    <p:sldLayoutId id="2147483720" r:id="rId3"/>
    <p:sldLayoutId id="2147483721" r:id="rId4"/>
    <p:sldLayoutId id="2147483726" r:id="rId5"/>
    <p:sldLayoutId id="2147483650" r:id="rId6"/>
    <p:sldLayoutId id="2147483677" r:id="rId7"/>
    <p:sldLayoutId id="2147483656" r:id="rId8"/>
    <p:sldLayoutId id="2147483678" r:id="rId9"/>
    <p:sldLayoutId id="2147483746" r:id="rId10"/>
    <p:sldLayoutId id="2147483749" r:id="rId11"/>
    <p:sldLayoutId id="2147483748" r:id="rId12"/>
    <p:sldLayoutId id="2147483747" r:id="rId13"/>
    <p:sldLayoutId id="2147483657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41" r:id="rId22"/>
    <p:sldLayoutId id="2147483663" r:id="rId23"/>
    <p:sldLayoutId id="2147483739" r:id="rId24"/>
    <p:sldLayoutId id="2147483661" r:id="rId25"/>
    <p:sldLayoutId id="2147483662" r:id="rId26"/>
    <p:sldLayoutId id="2147483750" r:id="rId27"/>
    <p:sldLayoutId id="2147483752" r:id="rId28"/>
    <p:sldLayoutId id="2147483753" r:id="rId29"/>
    <p:sldLayoutId id="2147483755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93" userDrawn="1">
          <p15:clr>
            <a:srgbClr val="F26B43"/>
          </p15:clr>
        </p15:guide>
        <p15:guide id="2" pos="424" userDrawn="1">
          <p15:clr>
            <a:srgbClr val="F26B43"/>
          </p15:clr>
        </p15:guide>
        <p15:guide id="3" pos="3908" userDrawn="1">
          <p15:clr>
            <a:srgbClr val="F26B43"/>
          </p15:clr>
        </p15:guide>
        <p15:guide id="4" pos="7272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4157" userDrawn="1">
          <p15:clr>
            <a:srgbClr val="F26B43"/>
          </p15:clr>
        </p15:guide>
        <p15:guide id="7" pos="3994" userDrawn="1">
          <p15:clr>
            <a:srgbClr val="F26B43"/>
          </p15:clr>
        </p15:guide>
        <p15:guide id="8" pos="3826" userDrawn="1">
          <p15:clr>
            <a:srgbClr val="F26B43"/>
          </p15:clr>
        </p15:guide>
        <p15:guide id="9" orient="horz" pos="1049" userDrawn="1">
          <p15:clr>
            <a:srgbClr val="F26B43"/>
          </p15:clr>
        </p15:guide>
        <p15:guide id="10" orient="horz" pos="1298" userDrawn="1">
          <p15:clr>
            <a:srgbClr val="F26B43"/>
          </p15:clr>
        </p15:guide>
        <p15:guide id="11" orient="horz" pos="5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sv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3BB9BC-18E8-620F-2D2B-97BA58DA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570704C-8107-7826-20FB-D1123512C585}"/>
              </a:ext>
            </a:extLst>
          </p:cNvPr>
          <p:cNvSpPr/>
          <p:nvPr/>
        </p:nvSpPr>
        <p:spPr>
          <a:xfrm>
            <a:off x="4901938" y="0"/>
            <a:ext cx="7290062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F7D62E8-0EDE-AC78-8077-F66C769828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2" r="25896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  <p:sp>
        <p:nvSpPr>
          <p:cNvPr id="10" name="Parallelogram 9">
            <a:extLst>
              <a:ext uri="{FF2B5EF4-FFF2-40B4-BE49-F238E27FC236}">
                <a16:creationId xmlns:a16="http://schemas.microsoft.com/office/drawing/2014/main" id="{9C4CA47D-F401-6D9A-2DA8-1078A551454C}"/>
              </a:ext>
            </a:extLst>
          </p:cNvPr>
          <p:cNvSpPr/>
          <p:nvPr/>
        </p:nvSpPr>
        <p:spPr>
          <a:xfrm>
            <a:off x="5358384" y="4595148"/>
            <a:ext cx="4815763" cy="1375883"/>
          </a:xfrm>
          <a:prstGeom prst="parallelogram">
            <a:avLst>
              <a:gd name="adj" fmla="val 332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-8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Led by </a:t>
            </a:r>
            <a:r>
              <a:rPr kumimoji="0" lang="en-US" sz="2800" b="1" i="0" u="none" strike="noStrike" kern="1200" cap="none" spc="-8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Garry Brough</a:t>
            </a:r>
            <a:endParaRPr kumimoji="0" lang="en-US" sz="2800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lvl="0">
              <a:defRPr/>
            </a:pPr>
            <a:r>
              <a:rPr lang="en-US" sz="2000" spc="-80" dirty="0">
                <a:solidFill>
                  <a:schemeClr val="accent2"/>
                </a:solidFill>
                <a:cs typeface="Breakthrough 2022" panose="02060603040202040303"/>
              </a:rPr>
              <a:t>Commissioner of HIV Support and Peer Navigator Services</a:t>
            </a:r>
            <a:endParaRPr kumimoji="0" lang="en-US" sz="2000" b="1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1" name="Picture Placeholder 1">
            <a:extLst>
              <a:ext uri="{FF2B5EF4-FFF2-40B4-BE49-F238E27FC236}">
                <a16:creationId xmlns:a16="http://schemas.microsoft.com/office/drawing/2014/main" id="{8E54455D-CF7B-81F5-7957-BB9F9D28E8D4}"/>
              </a:ext>
            </a:extLst>
          </p:cNvPr>
          <p:cNvSpPr txBox="1">
            <a:spLocks/>
          </p:cNvSpPr>
          <p:nvPr/>
        </p:nvSpPr>
        <p:spPr>
          <a:xfrm>
            <a:off x="1242971" y="0"/>
            <a:ext cx="3843327" cy="6872399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  <a:gd name="csX0" fmla="*/ 2470706 w 4375806"/>
              <a:gd name="csY0" fmla="*/ 0 h 6859873"/>
              <a:gd name="csX1" fmla="*/ 4062350 w 4375806"/>
              <a:gd name="csY1" fmla="*/ 12526 h 6859873"/>
              <a:gd name="csX2" fmla="*/ 4375806 w 4375806"/>
              <a:gd name="csY2" fmla="*/ 6859873 h 6859873"/>
              <a:gd name="csX3" fmla="*/ 0 w 4375806"/>
              <a:gd name="csY3" fmla="*/ 6859873 h 6859873"/>
              <a:gd name="csX4" fmla="*/ 2470706 w 4375806"/>
              <a:gd name="csY4" fmla="*/ 0 h 6859873"/>
              <a:gd name="csX0" fmla="*/ 2470706 w 4077276"/>
              <a:gd name="csY0" fmla="*/ 0 h 6872399"/>
              <a:gd name="csX1" fmla="*/ 4062350 w 4077276"/>
              <a:gd name="csY1" fmla="*/ 12526 h 6872399"/>
              <a:gd name="csX2" fmla="*/ 4077276 w 4077276"/>
              <a:gd name="csY2" fmla="*/ 6872399 h 6872399"/>
              <a:gd name="csX3" fmla="*/ 0 w 4077276"/>
              <a:gd name="csY3" fmla="*/ 6859873 h 6872399"/>
              <a:gd name="csX4" fmla="*/ 2470706 w 4077276"/>
              <a:gd name="csY4" fmla="*/ 0 h 6872399"/>
              <a:gd name="csX0" fmla="*/ 2470706 w 4223119"/>
              <a:gd name="csY0" fmla="*/ 46089 h 6918488"/>
              <a:gd name="csX1" fmla="*/ 4223002 w 4223119"/>
              <a:gd name="csY1" fmla="*/ 0 h 6918488"/>
              <a:gd name="csX2" fmla="*/ 4077276 w 4223119"/>
              <a:gd name="csY2" fmla="*/ 6918488 h 6918488"/>
              <a:gd name="csX3" fmla="*/ 0 w 4223119"/>
              <a:gd name="csY3" fmla="*/ 6905962 h 6918488"/>
              <a:gd name="csX4" fmla="*/ 2470706 w 4223119"/>
              <a:gd name="csY4" fmla="*/ 46089 h 6918488"/>
              <a:gd name="csX0" fmla="*/ 2470706 w 4077276"/>
              <a:gd name="csY0" fmla="*/ 0 h 6872399"/>
              <a:gd name="csX1" fmla="*/ 3692153 w 4077276"/>
              <a:gd name="csY1" fmla="*/ 370080 h 6872399"/>
              <a:gd name="csX2" fmla="*/ 4077276 w 4077276"/>
              <a:gd name="csY2" fmla="*/ 6872399 h 6872399"/>
              <a:gd name="csX3" fmla="*/ 0 w 4077276"/>
              <a:gd name="csY3" fmla="*/ 6859873 h 6872399"/>
              <a:gd name="csX4" fmla="*/ 2470706 w 4077276"/>
              <a:gd name="csY4" fmla="*/ 0 h 6872399"/>
              <a:gd name="csX0" fmla="*/ 2470706 w 4077875"/>
              <a:gd name="csY0" fmla="*/ 0 h 6872399"/>
              <a:gd name="csX1" fmla="*/ 4076320 w 4077875"/>
              <a:gd name="csY1" fmla="*/ 803 h 6872399"/>
              <a:gd name="csX2" fmla="*/ 4077276 w 4077875"/>
              <a:gd name="csY2" fmla="*/ 6872399 h 6872399"/>
              <a:gd name="csX3" fmla="*/ 0 w 4077875"/>
              <a:gd name="csY3" fmla="*/ 6859873 h 6872399"/>
              <a:gd name="csX4" fmla="*/ 2470706 w 4077875"/>
              <a:gd name="csY4" fmla="*/ 0 h 68723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77875" h="6872399">
                <a:moveTo>
                  <a:pt x="2470706" y="0"/>
                </a:moveTo>
                <a:lnTo>
                  <a:pt x="4076320" y="803"/>
                </a:lnTo>
                <a:cubicBezTo>
                  <a:pt x="4081295" y="2287427"/>
                  <a:pt x="4072301" y="4585775"/>
                  <a:pt x="4077276" y="6872399"/>
                </a:cubicBezTo>
                <a:lnTo>
                  <a:pt x="0" y="6859873"/>
                </a:lnTo>
                <a:lnTo>
                  <a:pt x="2470706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>
                <a:solidFill>
                  <a:schemeClr val="bg1"/>
                </a:solidFill>
                <a:latin typeface="Breakthrough 2022"/>
              </a:rPr>
              <a:t> </a:t>
            </a:r>
          </a:p>
          <a:p>
            <a:br>
              <a:rPr lang="en-GB" sz="4000">
                <a:solidFill>
                  <a:schemeClr val="bg1"/>
                </a:solidFill>
                <a:latin typeface="Breakthrough 2022"/>
              </a:rPr>
            </a:br>
            <a:endParaRPr lang="en-GB" sz="4000">
              <a:solidFill>
                <a:schemeClr val="bg1"/>
              </a:solidFill>
              <a:latin typeface="Breakthrough 2022"/>
            </a:endParaRPr>
          </a:p>
          <a:p>
            <a:endParaRPr lang="en-GB" sz="4000">
              <a:solidFill>
                <a:schemeClr val="accent1"/>
              </a:solidFill>
              <a:latin typeface="Breakthrough 2022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828409-EBF2-4324-D97B-80E67138F46E}"/>
              </a:ext>
            </a:extLst>
          </p:cNvPr>
          <p:cNvGrpSpPr/>
          <p:nvPr/>
        </p:nvGrpSpPr>
        <p:grpSpPr>
          <a:xfrm>
            <a:off x="4190692" y="1018572"/>
            <a:ext cx="6236976" cy="1884751"/>
            <a:chOff x="11776202" y="3749725"/>
            <a:chExt cx="6236976" cy="172724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44BF044-68C1-C891-FA03-73F15A59EFAF}"/>
                </a:ext>
              </a:extLst>
            </p:cNvPr>
            <p:cNvGrpSpPr/>
            <p:nvPr/>
          </p:nvGrpSpPr>
          <p:grpSpPr>
            <a:xfrm>
              <a:off x="13294616" y="4240267"/>
              <a:ext cx="3993409" cy="1236703"/>
              <a:chOff x="5501594" y="4057222"/>
              <a:chExt cx="3075407" cy="952411"/>
            </a:xfrm>
          </p:grpSpPr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9E93290C-3DDB-48B1-C8A5-28D97EB3C3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01594" y="4057222"/>
                <a:ext cx="2947570" cy="952411"/>
              </a:xfrm>
              <a:prstGeom prst="rect">
                <a:avLst/>
              </a:prstGeom>
            </p:spPr>
          </p:pic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4100A9CA-3B22-ED32-32FE-CC697539CD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629431" y="4057222"/>
                <a:ext cx="2947570" cy="952411"/>
              </a:xfrm>
              <a:prstGeom prst="rect">
                <a:avLst/>
              </a:prstGeom>
            </p:spPr>
          </p:pic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F9B3BC1-FD25-25FB-89A9-DABB8349444B}"/>
                </a:ext>
              </a:extLst>
            </p:cNvPr>
            <p:cNvGrpSpPr/>
            <p:nvPr/>
          </p:nvGrpSpPr>
          <p:grpSpPr>
            <a:xfrm>
              <a:off x="12219960" y="4240267"/>
              <a:ext cx="3993409" cy="1236703"/>
              <a:chOff x="5501594" y="4057222"/>
              <a:chExt cx="3075407" cy="952411"/>
            </a:xfrm>
          </p:grpSpPr>
          <p:pic>
            <p:nvPicPr>
              <p:cNvPr id="5" name="Graphic 4">
                <a:extLst>
                  <a:ext uri="{FF2B5EF4-FFF2-40B4-BE49-F238E27FC236}">
                    <a16:creationId xmlns:a16="http://schemas.microsoft.com/office/drawing/2014/main" id="{B3BD39C9-AABD-7A88-7A70-4BECF9304D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01594" y="4057222"/>
                <a:ext cx="2947570" cy="952411"/>
              </a:xfrm>
              <a:prstGeom prst="rect">
                <a:avLst/>
              </a:prstGeom>
            </p:spPr>
          </p:pic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45C537CA-2183-AA77-591B-DDA04040B0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629431" y="4057222"/>
                <a:ext cx="2947570" cy="952411"/>
              </a:xfrm>
              <a:prstGeom prst="rect">
                <a:avLst/>
              </a:prstGeom>
            </p:spPr>
          </p:pic>
        </p:grp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A7B4DA6E-085C-F43E-D316-A814EA1ABC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318634" y="3749725"/>
              <a:ext cx="2947570" cy="952411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644751A7-16EC-2C0A-1851-AE36BE70D6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776202" y="3749725"/>
              <a:ext cx="2947570" cy="95241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701ACB-6BD0-2504-FD47-6ADAEF48C5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065608" y="3749725"/>
              <a:ext cx="2947570" cy="952411"/>
            </a:xfrm>
            <a:prstGeom prst="rect">
              <a:avLst/>
            </a:prstGeom>
          </p:spPr>
        </p:pic>
        <p:sp>
          <p:nvSpPr>
            <p:cNvPr id="13" name="Text Placeholder 1">
              <a:extLst>
                <a:ext uri="{FF2B5EF4-FFF2-40B4-BE49-F238E27FC236}">
                  <a16:creationId xmlns:a16="http://schemas.microsoft.com/office/drawing/2014/main" id="{D2DEA899-0FD1-7884-2849-DBF482CF35A0}"/>
                </a:ext>
              </a:extLst>
            </p:cNvPr>
            <p:cNvSpPr txBox="1">
              <a:spLocks/>
            </p:cNvSpPr>
            <p:nvPr/>
          </p:nvSpPr>
          <p:spPr>
            <a:xfrm>
              <a:off x="12341539" y="4027901"/>
              <a:ext cx="5108135" cy="448518"/>
            </a:xfrm>
            <a:prstGeom prst="rect">
              <a:avLst/>
            </a:prstGeom>
          </p:spPr>
          <p:txBody>
            <a:bodyPr lIns="0" tIns="0" rIns="0" bIns="0" anchor="t">
              <a:noAutofit/>
            </a:bodyPr>
            <a:lstStyle>
              <a:lvl1pPr marL="0" indent="0" algn="l" defTabSz="914400" rtl="0" eaLnBrk="1" latinLnBrk="0" hangingPunct="1">
                <a:lnSpc>
                  <a:spcPct val="7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5500" b="0" i="0" kern="1200" spc="-80" baseline="0">
                  <a:solidFill>
                    <a:schemeClr val="bg1"/>
                  </a:solidFill>
                  <a:latin typeface="Breakthrough 2022" panose="02060603040202040303"/>
                  <a:ea typeface="Breakthrough 2022" panose="02060603040202040303"/>
                  <a:cs typeface="Breakthrough 2022" panose="02060603040202040303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7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GB" sz="6000" b="1">
                  <a:latin typeface="+mj-lt"/>
                  <a:ea typeface="+mn-ea"/>
                  <a:cs typeface="+mn-cs"/>
                </a:rPr>
                <a:t>FUTURE CARE</a:t>
              </a:r>
              <a:endParaRPr kumimoji="0" lang="en-GB" sz="6600" b="0" i="0" u="none" strike="noStrike" kern="1200" cap="none" spc="-80" normalizeH="0" baseline="0" noProof="0">
                <a:ln>
                  <a:noFill/>
                </a:ln>
                <a:solidFill>
                  <a:srgbClr val="5BC2E7"/>
                </a:solidFill>
                <a:effectLst/>
                <a:uLnTx/>
                <a:uFillTx/>
                <a:latin typeface="Breakthrough 2022" panose="02060603040202040303"/>
              </a:endParaRPr>
            </a:p>
          </p:txBody>
        </p:sp>
        <p:sp>
          <p:nvSpPr>
            <p:cNvPr id="14" name="Text Placeholder 1">
              <a:extLst>
                <a:ext uri="{FF2B5EF4-FFF2-40B4-BE49-F238E27FC236}">
                  <a16:creationId xmlns:a16="http://schemas.microsoft.com/office/drawing/2014/main" id="{77F57E4F-67FE-5665-1666-44C72C9BAD69}"/>
                </a:ext>
              </a:extLst>
            </p:cNvPr>
            <p:cNvSpPr txBox="1">
              <a:spLocks/>
            </p:cNvSpPr>
            <p:nvPr/>
          </p:nvSpPr>
          <p:spPr>
            <a:xfrm>
              <a:off x="12727379" y="4792793"/>
              <a:ext cx="4014626" cy="448518"/>
            </a:xfrm>
            <a:prstGeom prst="rect">
              <a:avLst/>
            </a:prstGeom>
          </p:spPr>
          <p:txBody>
            <a:bodyPr lIns="0" tIns="0" rIns="0" bIns="0" anchor="t">
              <a:noAutofit/>
            </a:bodyPr>
            <a:lstStyle>
              <a:lvl1pPr marL="0" indent="0" algn="l" defTabSz="914400" rtl="0" eaLnBrk="1" latinLnBrk="0" hangingPunct="1">
                <a:lnSpc>
                  <a:spcPct val="7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5500" b="0" i="0" kern="1200" spc="-80" baseline="0">
                  <a:solidFill>
                    <a:schemeClr val="bg1"/>
                  </a:solidFill>
                  <a:latin typeface="Breakthrough 2022" panose="02060603040202040303"/>
                  <a:ea typeface="Breakthrough 2022" panose="02060603040202040303"/>
                  <a:cs typeface="Breakthrough 2022" panose="02060603040202040303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GB" sz="6000" b="1">
                  <a:latin typeface="+mj-lt"/>
                  <a:ea typeface="+mn-ea"/>
                  <a:cs typeface="+mn-cs"/>
                </a:rPr>
                <a:t>IS SHARED:</a:t>
              </a:r>
            </a:p>
          </p:txBody>
        </p:sp>
      </p:grp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2DB28D73-7E1C-F246-B1B9-20B833F6809C}"/>
              </a:ext>
            </a:extLst>
          </p:cNvPr>
          <p:cNvSpPr txBox="1">
            <a:spLocks/>
          </p:cNvSpPr>
          <p:nvPr/>
        </p:nvSpPr>
        <p:spPr>
          <a:xfrm>
            <a:off x="4999300" y="3090033"/>
            <a:ext cx="6614992" cy="51354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4000" b="0" i="0" u="none" strike="noStrike" kern="1200" cap="none" spc="-80" normalizeH="0" baseline="0" noProof="0" dirty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999CE12-72F3-2F30-B2F5-3EB072293227}"/>
              </a:ext>
            </a:extLst>
          </p:cNvPr>
          <p:cNvGrpSpPr/>
          <p:nvPr/>
        </p:nvGrpSpPr>
        <p:grpSpPr>
          <a:xfrm>
            <a:off x="3756329" y="3800679"/>
            <a:ext cx="7177935" cy="438246"/>
            <a:chOff x="3805739" y="4004878"/>
            <a:chExt cx="7177935" cy="43824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4D7657A-E458-8DE8-34EB-F40543E96ABE}"/>
                </a:ext>
              </a:extLst>
            </p:cNvPr>
            <p:cNvGrpSpPr/>
            <p:nvPr/>
          </p:nvGrpSpPr>
          <p:grpSpPr>
            <a:xfrm>
              <a:off x="3805739" y="4004878"/>
              <a:ext cx="2764101" cy="438246"/>
              <a:chOff x="4408145" y="3018548"/>
              <a:chExt cx="2947571" cy="438246"/>
            </a:xfrm>
          </p:grpSpPr>
          <p:pic>
            <p:nvPicPr>
              <p:cNvPr id="27" name="Graphic 26">
                <a:extLst>
                  <a:ext uri="{FF2B5EF4-FFF2-40B4-BE49-F238E27FC236}">
                    <a16:creationId xmlns:a16="http://schemas.microsoft.com/office/drawing/2014/main" id="{B20DC558-D85D-74AC-7B6D-02C785A693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408145" y="3018548"/>
                <a:ext cx="1356306" cy="438246"/>
              </a:xfrm>
              <a:prstGeom prst="rect">
                <a:avLst/>
              </a:prstGeom>
            </p:spPr>
          </p:pic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8D09F7B9-0CE1-13E6-ECE2-5CE889B77E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999410" y="3018548"/>
                <a:ext cx="1356306" cy="438246"/>
              </a:xfrm>
              <a:prstGeom prst="rect">
                <a:avLst/>
              </a:prstGeom>
            </p:spPr>
          </p:pic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6297E395-4852-B85B-68AB-FD0EE67801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6115" y="3018548"/>
                <a:ext cx="1356306" cy="438246"/>
              </a:xfrm>
              <a:prstGeom prst="rect">
                <a:avLst/>
              </a:prstGeom>
            </p:spPr>
          </p:pic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3BF101E-EFDF-775C-41A2-29A1F586878D}"/>
                </a:ext>
              </a:extLst>
            </p:cNvPr>
            <p:cNvGrpSpPr/>
            <p:nvPr/>
          </p:nvGrpSpPr>
          <p:grpSpPr>
            <a:xfrm>
              <a:off x="6341345" y="4004878"/>
              <a:ext cx="2764101" cy="438246"/>
              <a:chOff x="4408145" y="3018548"/>
              <a:chExt cx="2947571" cy="438246"/>
            </a:xfrm>
          </p:grpSpPr>
          <p:pic>
            <p:nvPicPr>
              <p:cNvPr id="33" name="Graphic 32">
                <a:extLst>
                  <a:ext uri="{FF2B5EF4-FFF2-40B4-BE49-F238E27FC236}">
                    <a16:creationId xmlns:a16="http://schemas.microsoft.com/office/drawing/2014/main" id="{DFD4CEA0-DDE3-32BF-F9AC-F20F7DAEED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408145" y="3018548"/>
                <a:ext cx="1356306" cy="438246"/>
              </a:xfrm>
              <a:prstGeom prst="rect">
                <a:avLst/>
              </a:prstGeom>
            </p:spPr>
          </p:pic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94FE372C-0F91-0DE6-42BE-5512332493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999410" y="3018548"/>
                <a:ext cx="1356306" cy="438246"/>
              </a:xfrm>
              <a:prstGeom prst="rect">
                <a:avLst/>
              </a:prstGeom>
            </p:spPr>
          </p:pic>
          <p:pic>
            <p:nvPicPr>
              <p:cNvPr id="35" name="Graphic 34">
                <a:extLst>
                  <a:ext uri="{FF2B5EF4-FFF2-40B4-BE49-F238E27FC236}">
                    <a16:creationId xmlns:a16="http://schemas.microsoft.com/office/drawing/2014/main" id="{1AB0BAA3-CC6D-805A-9871-95442B0A8F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6115" y="3018548"/>
                <a:ext cx="1356306" cy="438246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E697F93-A1C2-3391-1847-82FC03999B6C}"/>
                </a:ext>
              </a:extLst>
            </p:cNvPr>
            <p:cNvGrpSpPr/>
            <p:nvPr/>
          </p:nvGrpSpPr>
          <p:grpSpPr>
            <a:xfrm>
              <a:off x="8219573" y="4004878"/>
              <a:ext cx="2764101" cy="438246"/>
              <a:chOff x="4408145" y="3018548"/>
              <a:chExt cx="2947571" cy="438246"/>
            </a:xfrm>
          </p:grpSpPr>
          <p:pic>
            <p:nvPicPr>
              <p:cNvPr id="37" name="Graphic 36">
                <a:extLst>
                  <a:ext uri="{FF2B5EF4-FFF2-40B4-BE49-F238E27FC236}">
                    <a16:creationId xmlns:a16="http://schemas.microsoft.com/office/drawing/2014/main" id="{257EEABE-A8EC-2C07-95D2-99170B7B4F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408145" y="3018548"/>
                <a:ext cx="1356306" cy="438246"/>
              </a:xfrm>
              <a:prstGeom prst="rect">
                <a:avLst/>
              </a:prstGeom>
            </p:spPr>
          </p:pic>
          <p:pic>
            <p:nvPicPr>
              <p:cNvPr id="38" name="Graphic 37">
                <a:extLst>
                  <a:ext uri="{FF2B5EF4-FFF2-40B4-BE49-F238E27FC236}">
                    <a16:creationId xmlns:a16="http://schemas.microsoft.com/office/drawing/2014/main" id="{0317EF96-8C5C-8A4E-B189-231800089F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999410" y="3018548"/>
                <a:ext cx="1356306" cy="438246"/>
              </a:xfrm>
              <a:prstGeom prst="rect">
                <a:avLst/>
              </a:prstGeom>
            </p:spPr>
          </p:pic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DF47CC96-AD8F-A402-2F51-492E2F8936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6115" y="3018548"/>
                <a:ext cx="1356306" cy="438246"/>
              </a:xfrm>
              <a:prstGeom prst="rect">
                <a:avLst/>
              </a:prstGeom>
            </p:spPr>
          </p:pic>
        </p:grp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65E0A-BC8D-43FD-1884-D06922EA5C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74407" y="3786543"/>
            <a:ext cx="7195655" cy="390467"/>
          </a:xfrm>
        </p:spPr>
        <p:txBody>
          <a:bodyPr/>
          <a:lstStyle/>
          <a:p>
            <a:r>
              <a:rPr lang="en-US" sz="2000" b="1" dirty="0">
                <a:solidFill>
                  <a:schemeClr val="bg1"/>
                </a:solidFill>
                <a:latin typeface="+mj-lt"/>
              </a:rPr>
              <a:t>A SUMMARY OF KEY TAKEAWAYS FROM TODAY’S SESSION</a:t>
            </a: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BFA4E8B5-FBB1-403B-4E72-B38AFB6574E8}"/>
              </a:ext>
            </a:extLst>
          </p:cNvPr>
          <p:cNvSpPr/>
          <p:nvPr/>
        </p:nvSpPr>
        <p:spPr>
          <a:xfrm>
            <a:off x="4800446" y="2899085"/>
            <a:ext cx="6458356" cy="670342"/>
          </a:xfrm>
          <a:prstGeom prst="parallelogram">
            <a:avLst>
              <a:gd name="adj" fmla="val 332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>
              <a:defRPr/>
            </a:pPr>
            <a:r>
              <a:rPr lang="en-GB" sz="2800" b="1" dirty="0">
                <a:solidFill>
                  <a:schemeClr val="accent2"/>
                </a:solidFill>
              </a:rPr>
              <a:t>REDEFINING PEER SUPPORT</a:t>
            </a:r>
            <a:endParaRPr lang="en-GB" sz="3200" spc="-80" dirty="0">
              <a:solidFill>
                <a:schemeClr val="accent2"/>
              </a:solidFill>
              <a:latin typeface="Breakthrough 2022" panose="02060603040202040303"/>
            </a:endParaRPr>
          </a:p>
        </p:txBody>
      </p:sp>
    </p:spTree>
    <p:extLst>
      <p:ext uri="{BB962C8B-B14F-4D97-AF65-F5344CB8AC3E}">
        <p14:creationId xmlns:p14="http://schemas.microsoft.com/office/powerpoint/2010/main" val="332281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18D4C-565D-A304-1B86-69E61AFC4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c 10">
            <a:extLst>
              <a:ext uri="{FF2B5EF4-FFF2-40B4-BE49-F238E27FC236}">
                <a16:creationId xmlns:a16="http://schemas.microsoft.com/office/drawing/2014/main" id="{821AB54E-07E8-0198-F7AD-1A732195DF14}"/>
              </a:ext>
            </a:extLst>
          </p:cNvPr>
          <p:cNvSpPr/>
          <p:nvPr/>
        </p:nvSpPr>
        <p:spPr>
          <a:xfrm>
            <a:off x="1248033" y="511269"/>
            <a:ext cx="10243751" cy="2072443"/>
          </a:xfrm>
          <a:custGeom>
            <a:avLst/>
            <a:gdLst>
              <a:gd name="csX0" fmla="*/ 0 w 9219161"/>
              <a:gd name="csY0" fmla="*/ 2280981 h 2280981"/>
              <a:gd name="csX1" fmla="*/ 8136015 w 9219161"/>
              <a:gd name="csY1" fmla="*/ 2280981 h 2280981"/>
              <a:gd name="csX2" fmla="*/ 9219161 w 9219161"/>
              <a:gd name="csY2" fmla="*/ 0 h 2280981"/>
              <a:gd name="csX3" fmla="*/ 1083753 w 9219161"/>
              <a:gd name="csY3" fmla="*/ 0 h 2280981"/>
              <a:gd name="csX4" fmla="*/ 0 w 9219161"/>
              <a:gd name="csY4" fmla="*/ 2280981 h 2280981"/>
              <a:gd name="csX0" fmla="*/ 0 w 9219161"/>
              <a:gd name="csY0" fmla="*/ 2280981 h 2280981"/>
              <a:gd name="csX1" fmla="*/ 8136015 w 9219161"/>
              <a:gd name="csY1" fmla="*/ 2280981 h 2280981"/>
              <a:gd name="csX2" fmla="*/ 9219161 w 9219161"/>
              <a:gd name="csY2" fmla="*/ 0 h 2280981"/>
              <a:gd name="csX3" fmla="*/ 778953 w 9219161"/>
              <a:gd name="csY3" fmla="*/ 0 h 2280981"/>
              <a:gd name="csX4" fmla="*/ 0 w 9219161"/>
              <a:gd name="csY4" fmla="*/ 2280981 h 2280981"/>
              <a:gd name="csX0" fmla="*/ 0 w 8910007"/>
              <a:gd name="csY0" fmla="*/ 2280981 h 2280981"/>
              <a:gd name="csX1" fmla="*/ 8136015 w 8910007"/>
              <a:gd name="csY1" fmla="*/ 2280981 h 2280981"/>
              <a:gd name="csX2" fmla="*/ 8910007 w 8910007"/>
              <a:gd name="csY2" fmla="*/ 0 h 2280981"/>
              <a:gd name="csX3" fmla="*/ 778953 w 8910007"/>
              <a:gd name="csY3" fmla="*/ 0 h 2280981"/>
              <a:gd name="csX4" fmla="*/ 0 w 8910007"/>
              <a:gd name="csY4" fmla="*/ 2280981 h 2280981"/>
              <a:gd name="csX0" fmla="*/ 0 w 8910007"/>
              <a:gd name="csY0" fmla="*/ 2280981 h 2280981"/>
              <a:gd name="csX1" fmla="*/ 8741088 w 8910007"/>
              <a:gd name="csY1" fmla="*/ 2280981 h 2280981"/>
              <a:gd name="csX2" fmla="*/ 8910007 w 8910007"/>
              <a:gd name="csY2" fmla="*/ 0 h 2280981"/>
              <a:gd name="csX3" fmla="*/ 778953 w 8910007"/>
              <a:gd name="csY3" fmla="*/ 0 h 2280981"/>
              <a:gd name="csX4" fmla="*/ 0 w 8910007"/>
              <a:gd name="csY4" fmla="*/ 2280981 h 2280981"/>
              <a:gd name="csX0" fmla="*/ 0 w 9432031"/>
              <a:gd name="csY0" fmla="*/ 2280981 h 2280981"/>
              <a:gd name="csX1" fmla="*/ 8741088 w 9432031"/>
              <a:gd name="csY1" fmla="*/ 2280981 h 2280981"/>
              <a:gd name="csX2" fmla="*/ 9432031 w 9432031"/>
              <a:gd name="csY2" fmla="*/ 0 h 2280981"/>
              <a:gd name="csX3" fmla="*/ 778953 w 9432031"/>
              <a:gd name="csY3" fmla="*/ 0 h 2280981"/>
              <a:gd name="csX4" fmla="*/ 0 w 9432031"/>
              <a:gd name="csY4" fmla="*/ 2280981 h 2280981"/>
              <a:gd name="csX0" fmla="*/ 0 w 9633721"/>
              <a:gd name="csY0" fmla="*/ 2292742 h 2292742"/>
              <a:gd name="csX1" fmla="*/ 8741088 w 9633721"/>
              <a:gd name="csY1" fmla="*/ 2292742 h 2292742"/>
              <a:gd name="csX2" fmla="*/ 9633721 w 9633721"/>
              <a:gd name="csY2" fmla="*/ 0 h 2292742"/>
              <a:gd name="csX3" fmla="*/ 778953 w 9633721"/>
              <a:gd name="csY3" fmla="*/ 11761 h 2292742"/>
              <a:gd name="csX4" fmla="*/ 0 w 9633721"/>
              <a:gd name="csY4" fmla="*/ 2292742 h 2292742"/>
              <a:gd name="csX0" fmla="*/ 0 w 9633721"/>
              <a:gd name="csY0" fmla="*/ 2292742 h 2304502"/>
              <a:gd name="csX1" fmla="*/ 8895322 w 9633721"/>
              <a:gd name="csY1" fmla="*/ 2304502 h 2304502"/>
              <a:gd name="csX2" fmla="*/ 9633721 w 9633721"/>
              <a:gd name="csY2" fmla="*/ 0 h 2304502"/>
              <a:gd name="csX3" fmla="*/ 778953 w 9633721"/>
              <a:gd name="csY3" fmla="*/ 11761 h 2304502"/>
              <a:gd name="csX4" fmla="*/ 0 w 9633721"/>
              <a:gd name="csY4" fmla="*/ 2292742 h 2304502"/>
              <a:gd name="csX0" fmla="*/ 0 w 9835412"/>
              <a:gd name="csY0" fmla="*/ 2292742 h 2304502"/>
              <a:gd name="csX1" fmla="*/ 8895322 w 9835412"/>
              <a:gd name="csY1" fmla="*/ 2304502 h 2304502"/>
              <a:gd name="csX2" fmla="*/ 9835412 w 9835412"/>
              <a:gd name="csY2" fmla="*/ 0 h 2304502"/>
              <a:gd name="csX3" fmla="*/ 778953 w 9835412"/>
              <a:gd name="csY3" fmla="*/ 11761 h 2304502"/>
              <a:gd name="csX4" fmla="*/ 0 w 9835412"/>
              <a:gd name="csY4" fmla="*/ 2292742 h 2304502"/>
              <a:gd name="csX0" fmla="*/ 0 w 9835412"/>
              <a:gd name="csY0" fmla="*/ 2292742 h 2316263"/>
              <a:gd name="csX1" fmla="*/ 9073284 w 9835412"/>
              <a:gd name="csY1" fmla="*/ 2316263 h 2316263"/>
              <a:gd name="csX2" fmla="*/ 9835412 w 9835412"/>
              <a:gd name="csY2" fmla="*/ 0 h 2316263"/>
              <a:gd name="csX3" fmla="*/ 778953 w 9835412"/>
              <a:gd name="csY3" fmla="*/ 11761 h 2316263"/>
              <a:gd name="csX4" fmla="*/ 0 w 9835412"/>
              <a:gd name="csY4" fmla="*/ 2292742 h 2316263"/>
              <a:gd name="csX0" fmla="*/ 0 w 9835412"/>
              <a:gd name="csY0" fmla="*/ 2292742 h 2316263"/>
              <a:gd name="csX1" fmla="*/ 9046545 w 9835412"/>
              <a:gd name="csY1" fmla="*/ 2316263 h 2316263"/>
              <a:gd name="csX2" fmla="*/ 9835412 w 9835412"/>
              <a:gd name="csY2" fmla="*/ 0 h 2316263"/>
              <a:gd name="csX3" fmla="*/ 778953 w 9835412"/>
              <a:gd name="csY3" fmla="*/ 11761 h 2316263"/>
              <a:gd name="csX4" fmla="*/ 0 w 9835412"/>
              <a:gd name="csY4" fmla="*/ 2292742 h 23162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835412" h="2316263">
                <a:moveTo>
                  <a:pt x="0" y="2292742"/>
                </a:moveTo>
                <a:lnTo>
                  <a:pt x="9046545" y="2316263"/>
                </a:lnTo>
                <a:lnTo>
                  <a:pt x="9835412" y="0"/>
                </a:lnTo>
                <a:lnTo>
                  <a:pt x="778953" y="11761"/>
                </a:lnTo>
                <a:lnTo>
                  <a:pt x="0" y="2292742"/>
                </a:lnTo>
                <a:close/>
              </a:path>
            </a:pathLst>
          </a:custGeom>
          <a:solidFill>
            <a:schemeClr val="bg1"/>
          </a:solidFill>
          <a:ln w="605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0AF525A9-E5D3-7795-C259-24F676EBD5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2942" y="879122"/>
            <a:ext cx="8527091" cy="1350469"/>
          </a:xfrm>
        </p:spPr>
        <p:txBody>
          <a:bodyPr lIns="0" tIns="0" rIns="0" bIns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accent2"/>
                </a:solidFill>
              </a:rPr>
              <a:t>Join us </a:t>
            </a:r>
            <a:r>
              <a:rPr lang="en-US" sz="3200" b="0" dirty="0">
                <a:solidFill>
                  <a:schemeClr val="accent2"/>
                </a:solidFill>
              </a:rPr>
              <a:t>at our booth talks at the Positive Action booth in the Global Village and ViiV’s booth in the exhibition hall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4053073-EE06-115E-3911-4E4BB9FE5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877857"/>
              </p:ext>
            </p:extLst>
          </p:nvPr>
        </p:nvGraphicFramePr>
        <p:xfrm>
          <a:off x="527956" y="3429000"/>
          <a:ext cx="11136087" cy="2730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5067">
                  <a:extLst>
                    <a:ext uri="{9D8B030D-6E8A-4147-A177-3AD203B41FA5}">
                      <a16:colId xmlns:a16="http://schemas.microsoft.com/office/drawing/2014/main" val="2382213873"/>
                    </a:ext>
                  </a:extLst>
                </a:gridCol>
                <a:gridCol w="3698991">
                  <a:extLst>
                    <a:ext uri="{9D8B030D-6E8A-4147-A177-3AD203B41FA5}">
                      <a16:colId xmlns:a16="http://schemas.microsoft.com/office/drawing/2014/main" val="668597563"/>
                    </a:ext>
                  </a:extLst>
                </a:gridCol>
                <a:gridCol w="3712029">
                  <a:extLst>
                    <a:ext uri="{9D8B030D-6E8A-4147-A177-3AD203B41FA5}">
                      <a16:colId xmlns:a16="http://schemas.microsoft.com/office/drawing/2014/main" val="509052417"/>
                    </a:ext>
                  </a:extLst>
                </a:gridCol>
              </a:tblGrid>
              <a:tr h="369066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Today (28 July) 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14:30-14:50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Tomorrow (29 July)</a:t>
                      </a:r>
                      <a:endParaRPr lang="en-GB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14:30-14:50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Thursday (30 July)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Starting at 15:00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174696"/>
                  </a:ext>
                </a:extLst>
              </a:tr>
              <a:tr h="13918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solidFill>
                            <a:schemeClr val="bg1"/>
                          </a:solidFill>
                        </a:rPr>
                        <a:t>How can peer support networks </a:t>
                      </a:r>
                      <a:br>
                        <a:rPr lang="en-US" sz="1600" i="1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i="1" dirty="0">
                          <a:solidFill>
                            <a:schemeClr val="bg1"/>
                          </a:solidFill>
                        </a:rPr>
                        <a:t>be better integrated into HIV </a:t>
                      </a:r>
                      <a:br>
                        <a:rPr lang="en-US" sz="1600" i="1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i="1" dirty="0">
                          <a:solidFill>
                            <a:schemeClr val="bg1"/>
                          </a:solidFill>
                        </a:rPr>
                        <a:t>care models?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solidFill>
                            <a:schemeClr val="bg1"/>
                          </a:solidFill>
                        </a:rPr>
                        <a:t>How peer support networks can help </a:t>
                      </a:r>
                      <a:r>
                        <a:rPr lang="en-US" sz="1600" i="1" dirty="0" err="1">
                          <a:solidFill>
                            <a:schemeClr val="bg1"/>
                          </a:solidFill>
                        </a:rPr>
                        <a:t>optimise</a:t>
                      </a:r>
                      <a:r>
                        <a:rPr lang="en-US" sz="1600" i="1" dirty="0">
                          <a:solidFill>
                            <a:schemeClr val="bg1"/>
                          </a:solidFill>
                        </a:rPr>
                        <a:t> care for women </a:t>
                      </a:r>
                      <a:br>
                        <a:rPr lang="en-US" sz="1600" i="1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i="1" dirty="0">
                          <a:solidFill>
                            <a:schemeClr val="bg1"/>
                          </a:solidFill>
                        </a:rPr>
                        <a:t>living with, or affected by, HIV?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solidFill>
                            <a:schemeClr val="bg1"/>
                          </a:solidFill>
                        </a:rPr>
                        <a:t>Rethinking and rebuilding </a:t>
                      </a:r>
                      <a:br>
                        <a:rPr lang="en-US" sz="1600" i="1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i="1" dirty="0">
                          <a:solidFill>
                            <a:schemeClr val="bg1"/>
                          </a:solidFill>
                        </a:rPr>
                        <a:t>peer-led support across regions </a:t>
                      </a:r>
                      <a:br>
                        <a:rPr lang="en-US" sz="1600" i="1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i="1" dirty="0">
                          <a:solidFill>
                            <a:schemeClr val="bg1"/>
                          </a:solidFill>
                        </a:rPr>
                        <a:t>via shared learning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395483"/>
                  </a:ext>
                </a:extLst>
              </a:tr>
              <a:tr h="88179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ViiV’s main exhibition booth</a:t>
                      </a:r>
                    </a:p>
                    <a:p>
                      <a:pPr marL="0" algn="ctr" defTabSz="914400" rtl="0" eaLnBrk="1" latinLnBrk="0" hangingPunct="1"/>
                      <a:endParaRPr lang="en-US" sz="1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Featuring: Garry Brough and Dr Rico Vasconcelos</a:t>
                      </a:r>
                      <a:endParaRPr lang="en-GB" sz="1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ViiV’s main exhibition booth</a:t>
                      </a:r>
                    </a:p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Featuring: </a:t>
                      </a: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Erika Castellanos, Dr Danielle M Campbell and Mirjam </a:t>
                      </a:r>
                      <a:r>
                        <a:rPr lang="en-GB" sz="1200" dirty="0" err="1">
                          <a:solidFill>
                            <a:schemeClr val="bg1"/>
                          </a:solidFill>
                        </a:rPr>
                        <a:t>Schulpen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Global Village workshop</a:t>
                      </a:r>
                    </a:p>
                    <a:p>
                      <a:pPr algn="ctr"/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Featuring: </a:t>
                      </a: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Garry Brough and peers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701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857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B7D6A-E38D-6691-31B5-FB7E85592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C6D7FE7F-EB68-80DA-17D4-1A13DA95A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772" y="0"/>
            <a:ext cx="10306742" cy="6871161"/>
          </a:xfrm>
          <a:prstGeom prst="parallelogram">
            <a:avLst>
              <a:gd name="adj" fmla="val 27886"/>
            </a:avLst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5B034C-57F6-672D-4ED8-0436730675E9}"/>
              </a:ext>
            </a:extLst>
          </p:cNvPr>
          <p:cNvSpPr txBox="1"/>
          <p:nvPr/>
        </p:nvSpPr>
        <p:spPr>
          <a:xfrm>
            <a:off x="159293" y="6179247"/>
            <a:ext cx="2262241" cy="63094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This material is intended for a general audience. Please consult your physician.</a:t>
            </a:r>
          </a:p>
          <a:p>
            <a:pPr lvl="0">
              <a:defRPr/>
            </a:pPr>
            <a:endParaRPr lang="en-GB" sz="800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en-GB" sz="800" dirty="0">
                <a:solidFill>
                  <a:schemeClr val="bg1"/>
                </a:solidFill>
              </a:rPr>
              <a:t>NP-GBL-HVX-PPTX-260006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| MAY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DEEB2D91-1AD0-3BFB-E54E-134412A62608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832BEF9-1D44-AD5D-4619-D64A6337AB77}"/>
              </a:ext>
            </a:extLst>
          </p:cNvPr>
          <p:cNvSpPr txBox="1">
            <a:spLocks/>
          </p:cNvSpPr>
          <p:nvPr/>
        </p:nvSpPr>
        <p:spPr>
          <a:xfrm>
            <a:off x="4694094" y="10129925"/>
            <a:ext cx="4478930" cy="80922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kern="1200" spc="-40" baseline="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THANK YOU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A26F78-53BC-4C99-F968-75C3334BCDAC}"/>
              </a:ext>
            </a:extLst>
          </p:cNvPr>
          <p:cNvGrpSpPr/>
          <p:nvPr/>
        </p:nvGrpSpPr>
        <p:grpSpPr>
          <a:xfrm>
            <a:off x="1097992" y="594014"/>
            <a:ext cx="6512854" cy="1475505"/>
            <a:chOff x="7453596" y="4394487"/>
            <a:chExt cx="2603230" cy="589769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DEEC71BF-7931-BFF0-BD73-1E6733362E6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453596" y="4394487"/>
              <a:ext cx="1825246" cy="589769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0784D215-8184-3491-BAE6-F6D2044AF9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231580" y="4394487"/>
              <a:ext cx="1825246" cy="589769"/>
            </a:xfrm>
            <a:prstGeom prst="rect">
              <a:avLst/>
            </a:prstGeom>
          </p:spPr>
        </p:pic>
      </p:grp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2922C1-CFFE-622C-4EA7-C4F25CC61A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64522" y="843477"/>
            <a:ext cx="4979795" cy="1076142"/>
          </a:xfrm>
        </p:spPr>
        <p:txBody>
          <a:bodyPr>
            <a:noAutofit/>
          </a:bodyPr>
          <a:lstStyle/>
          <a:p>
            <a:r>
              <a:rPr lang="en-GB" sz="6600">
                <a:solidFill>
                  <a:schemeClr val="accent2"/>
                </a:solidFill>
              </a:rPr>
              <a:t>THANK YOU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5C06901F-A8F8-CC45-F477-E038AF9BC04D}"/>
              </a:ext>
            </a:extLst>
          </p:cNvPr>
          <p:cNvSpPr/>
          <p:nvPr/>
        </p:nvSpPr>
        <p:spPr>
          <a:xfrm rot="16200000">
            <a:off x="917470" y="2353674"/>
            <a:ext cx="398824" cy="369907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25920E3-B2AA-4D89-460B-4E47DE4743E9}"/>
              </a:ext>
            </a:extLst>
          </p:cNvPr>
          <p:cNvSpPr/>
          <p:nvPr/>
        </p:nvSpPr>
        <p:spPr>
          <a:xfrm>
            <a:off x="3428389" y="2339216"/>
            <a:ext cx="369907" cy="398824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75CA569C-DF48-D500-F784-D69DAF445CB0}"/>
              </a:ext>
            </a:extLst>
          </p:cNvPr>
          <p:cNvSpPr/>
          <p:nvPr/>
        </p:nvSpPr>
        <p:spPr>
          <a:xfrm rot="5400000">
            <a:off x="3413930" y="4697830"/>
            <a:ext cx="398824" cy="369907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5E3A83-4656-DE6A-4B0A-C82A8623A6DE}"/>
              </a:ext>
            </a:extLst>
          </p:cNvPr>
          <p:cNvSpPr/>
          <p:nvPr/>
        </p:nvSpPr>
        <p:spPr>
          <a:xfrm rot="11700000">
            <a:off x="977238" y="4724446"/>
            <a:ext cx="369907" cy="398824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C40E96D-7629-926E-4C43-0E794DBEF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343" y="2453526"/>
            <a:ext cx="2481000" cy="24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62893B76-4E6D-7B82-B1A4-2EA50C2102B2}"/>
              </a:ext>
            </a:extLst>
          </p:cNvPr>
          <p:cNvSpPr txBox="1">
            <a:spLocks/>
          </p:cNvSpPr>
          <p:nvPr/>
        </p:nvSpPr>
        <p:spPr>
          <a:xfrm>
            <a:off x="1069495" y="5282975"/>
            <a:ext cx="2606695" cy="1590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Learn more about ViiV at AIDS 2026</a:t>
            </a:r>
          </a:p>
        </p:txBody>
      </p:sp>
      <p:pic>
        <p:nvPicPr>
          <p:cNvPr id="2" name="shutterstock_551750.wav">
            <a:hlinkClick r:id="" action="ppaction://media"/>
            <a:extLst>
              <a:ext uri="{FF2B5EF4-FFF2-40B4-BE49-F238E27FC236}">
                <a16:creationId xmlns:a16="http://schemas.microsoft.com/office/drawing/2014/main" id="{DB958BC0-DC55-D106-7AE1-BDFD829CCD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65380" y="3067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7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4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30046"/>
      </a:accent1>
      <a:accent2>
        <a:srgbClr val="071D49"/>
      </a:accent2>
      <a:accent3>
        <a:srgbClr val="702082"/>
      </a:accent3>
      <a:accent4>
        <a:srgbClr val="5BC2E7"/>
      </a:accent4>
      <a:accent5>
        <a:srgbClr val="D0D3D3"/>
      </a:accent5>
      <a:accent6>
        <a:srgbClr val="FFFFFF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sz="1100" dirty="0" smtClean="0">
            <a:solidFill>
              <a:schemeClr val="accent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iV_WWS_Evolution_2025_PPT_Template_16x9" id="{14778413-02A6-2F4C-AC50-F11D0C0BE618}" vid="{A7470D9F-B606-DD46-BC5E-EA218BACCE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EFA0AACDAD364AAEF46558AA60A6FE" ma:contentTypeVersion="13" ma:contentTypeDescription="Create a new document." ma:contentTypeScope="" ma:versionID="84d40765c1aa88fe79a9d3b029149f20">
  <xsd:schema xmlns:xsd="http://www.w3.org/2001/XMLSchema" xmlns:xs="http://www.w3.org/2001/XMLSchema" xmlns:p="http://schemas.microsoft.com/office/2006/metadata/properties" xmlns:ns2="68f55296-3b01-4a12-a017-53653d5c1219" xmlns:ns3="c28f251b-2516-42f5-9e58-3a3c0985863e" targetNamespace="http://schemas.microsoft.com/office/2006/metadata/properties" ma:root="true" ma:fieldsID="c66bd5330d3ef81d8c437ae25213d84e" ns2:_="" ns3:_="">
    <xsd:import namespace="68f55296-3b01-4a12-a017-53653d5c1219"/>
    <xsd:import namespace="c28f251b-2516-42f5-9e58-3a3c098586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f55296-3b01-4a12-a017-53653d5c12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451d461-d530-465a-81eb-73ef42a83d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f251b-2516-42f5-9e58-3a3c0985863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87eaaa-fafa-49ae-b662-972f5547ee61}" ma:internalName="TaxCatchAll" ma:showField="CatchAllData" ma:web="c28f251b-2516-42f5-9e58-3a3c098586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8f251b-2516-42f5-9e58-3a3c0985863e" xsi:nil="true"/>
    <lcf76f155ced4ddcb4097134ff3c332f xmlns="68f55296-3b01-4a12-a017-53653d5c121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DD6F85-7731-44E0-82F4-649EC9DF00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f55296-3b01-4a12-a017-53653d5c1219"/>
    <ds:schemaRef ds:uri="c28f251b-2516-42f5-9e58-3a3c098586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9A9AB1-0B78-4F0D-BACB-3997B6B8AD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5A497C-0B79-49C3-B490-918444012024}">
  <ds:schemaRefs>
    <ds:schemaRef ds:uri="http://schemas.microsoft.com/office/2006/documentManagement/types"/>
    <ds:schemaRef ds:uri="http://schemas.microsoft.com/office/2006/metadata/properties"/>
    <ds:schemaRef ds:uri="68f55296-3b01-4a12-a017-53653d5c1219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c28f251b-2516-42f5-9e58-3a3c0985863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bea66b2b-af80-48b6-873b-d341d3035cfa}" enabled="1" method="Standard" siteId="{63982aff-fb6c-4c22-973b-70e4acfb63e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8768</TotalTime>
  <Words>4034</Words>
  <Application>Microsoft Office PowerPoint</Application>
  <PresentationFormat>Widescreen</PresentationFormat>
  <Paragraphs>350</Paragraphs>
  <Slides>3</Slides>
  <Notes>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GlaxoSmithKline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Henry Arnold</dc:creator>
  <cp:lastModifiedBy>Dustin Hamilton</cp:lastModifiedBy>
  <cp:revision>10</cp:revision>
  <cp:lastPrinted>2026-03-10T09:12:00Z</cp:lastPrinted>
  <dcterms:created xsi:type="dcterms:W3CDTF">2025-05-15T08:49:11Z</dcterms:created>
  <dcterms:modified xsi:type="dcterms:W3CDTF">2026-07-20T13:49:39Z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5607440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  <property fmtid="{D5CDD505-2E9C-101B-9397-08002B2CF9AE}" pid="5" name="ContentTypeId">
    <vt:lpwstr>0x010100CCEFA0AACDAD364AAEF46558AA60A6FE</vt:lpwstr>
  </property>
  <property fmtid="{D5CDD505-2E9C-101B-9397-08002B2CF9AE}" pid="6" name="MediaServiceImageTags">
    <vt:lpwstr/>
  </property>
</Properties>
</file>